
<file path=[Content_Types].xml><?xml version="1.0" encoding="utf-8"?>
<Types xmlns="http://schemas.openxmlformats.org/package/2006/content-types">
  <Default Extension="mp3" ContentType="audio/mpeg"/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59" r:id="rId5"/>
    <p:sldId id="261" r:id="rId6"/>
    <p:sldId id="260" r:id="rId7"/>
    <p:sldId id="262" r:id="rId8"/>
    <p:sldId id="265" r:id="rId9"/>
    <p:sldId id="266" r:id="rId10"/>
    <p:sldId id="269" r:id="rId11"/>
    <p:sldId id="268" r:id="rId12"/>
    <p:sldId id="270" r:id="rId13"/>
    <p:sldId id="271" r:id="rId14"/>
    <p:sldId id="272" r:id="rId15"/>
    <p:sldId id="273" r:id="rId16"/>
    <p:sldId id="276" r:id="rId17"/>
    <p:sldId id="275" r:id="rId18"/>
    <p:sldId id="277" r:id="rId19"/>
    <p:sldId id="274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637E-FF74-41EE-9ABF-6E3069C1F6C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4D89-8DEB-4BC4-82D6-9D9294E38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0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637E-FF74-41EE-9ABF-6E3069C1F6C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4D89-8DEB-4BC4-82D6-9D9294E38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7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637E-FF74-41EE-9ABF-6E3069C1F6C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4D89-8DEB-4BC4-82D6-9D9294E38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1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637E-FF74-41EE-9ABF-6E3069C1F6C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4D89-8DEB-4BC4-82D6-9D9294E38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8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637E-FF74-41EE-9ABF-6E3069C1F6C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4D89-8DEB-4BC4-82D6-9D9294E38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8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637E-FF74-41EE-9ABF-6E3069C1F6C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4D89-8DEB-4BC4-82D6-9D9294E38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6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637E-FF74-41EE-9ABF-6E3069C1F6C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4D89-8DEB-4BC4-82D6-9D9294E38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4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637E-FF74-41EE-9ABF-6E3069C1F6C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4D89-8DEB-4BC4-82D6-9D9294E38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7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637E-FF74-41EE-9ABF-6E3069C1F6C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4D89-8DEB-4BC4-82D6-9D9294E38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8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637E-FF74-41EE-9ABF-6E3069C1F6C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4D89-8DEB-4BC4-82D6-9D9294E38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0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637E-FF74-41EE-9ABF-6E3069C1F6C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4D89-8DEB-4BC4-82D6-9D9294E38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A637E-FF74-41EE-9ABF-6E3069C1F6C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C4D89-8DEB-4BC4-82D6-9D9294E38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9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12378" r="9315" b="12887"/>
          <a:stretch/>
        </p:blipFill>
        <p:spPr>
          <a:xfrm>
            <a:off x="1" y="2"/>
            <a:ext cx="9144000" cy="6857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533400"/>
            <a:ext cx="60821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BẮC TỪ LIÊM</a:t>
            </a:r>
          </a:p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 </a:t>
            </a:r>
            <a:r>
              <a:rPr lang="en-US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97077" y="2321450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                   </a:t>
            </a:r>
            <a:endParaRPr lang="en-US" alt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15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4774099"/>
            <a:ext cx="1196975" cy="202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http://i.imgur.com/1q39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1642">
            <a:off x="7386638" y="-71437"/>
            <a:ext cx="142875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http://1.bp.blogspot.com/-6BvnTHzlmxk/T2LvKGBaOQI/AAAAAAAAGfE/kXbpBnvQ5bE/s1600/tink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5589"/>
            <a:ext cx="762000" cy="219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http://1.bp.blogspot.com/-6BvnTHzlmxk/T2LvKGBaOQI/AAAAAAAAGfE/kXbpBnvQ5bE/s1600/tink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69" y="5245892"/>
            <a:ext cx="598833" cy="191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http://1.bp.blogspot.com/-6BvnTHzlmxk/T2LvKGBaOQI/AAAAAAAAGfE/kXbpBnvQ5bE/s1600/tink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5416037"/>
            <a:ext cx="685801" cy="174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http://1.bp.blogspot.com/-6BvnTHzlmxk/T2LvKGBaOQI/AAAAAAAAGfE/kXbpBnvQ5bE/s1600/tink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500" y="5303043"/>
            <a:ext cx="614100" cy="178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http://i.imgur.com/6egPF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1230">
            <a:off x="8097838" y="831851"/>
            <a:ext cx="104775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7" descr="http://i.imgur.com/1q39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1642">
            <a:off x="7783768" y="1540102"/>
            <a:ext cx="142875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 descr="http://i.imgur.com/g8KAp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35563"/>
            <a:ext cx="1524000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34" y="5074443"/>
            <a:ext cx="815975" cy="172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http://i.imgur.com/g8KAp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10" y="71734"/>
            <a:ext cx="1524000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0221" y="1595735"/>
            <a:ext cx="6263574" cy="3357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00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vục</a:t>
            </a:r>
            <a:r>
              <a:rPr lang="en-US" sz="400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4000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6621" y="4777026"/>
            <a:ext cx="58305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5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0394" y="3200400"/>
            <a:ext cx="710322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cap="none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nữa</a:t>
            </a:r>
            <a:endParaRPr lang="en-US" sz="4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3200" b="1" cap="none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84"/>
            <a:ext cx="9144000" cy="6858000"/>
          </a:xfrm>
          <a:prstGeom prst="rect">
            <a:avLst/>
          </a:prstGeom>
        </p:spPr>
      </p:pic>
      <p:pic>
        <p:nvPicPr>
          <p:cNvPr id="3" name="Câutl02 (1)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55.0715" end="875.88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35714" y="5181600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59214" y="1797784"/>
            <a:ext cx="5562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/>
              <a:t>3. Khi quay đầu nhìn mẹ bé đã như thế nào?</a:t>
            </a:r>
          </a:p>
          <a:p>
            <a:r>
              <a:rPr lang="vi-VN" sz="3200" b="1" dirty="0"/>
              <a:t/>
            </a:r>
            <a:br>
              <a:rPr lang="vi-VN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4549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7" y="685801"/>
            <a:ext cx="8229599" cy="61721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52400"/>
            <a:ext cx="4267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60320" y="15058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9360" y="12192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òa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" y="-24384"/>
            <a:ext cx="9144000" cy="6858000"/>
          </a:xfrm>
          <a:prstGeom prst="rect">
            <a:avLst/>
          </a:prstGeom>
        </p:spPr>
      </p:pic>
      <p:pic>
        <p:nvPicPr>
          <p:cNvPr id="3" name="Câutl02 (1)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55.0715" end="875.88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35714" y="5181600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905000"/>
            <a:ext cx="5867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4</a:t>
            </a:r>
            <a:r>
              <a:rPr lang="vi-VN" sz="3600" b="1" dirty="0" smtClean="0"/>
              <a:t>. </a:t>
            </a:r>
            <a:r>
              <a:rPr lang="vi-VN" sz="3600" b="1" dirty="0"/>
              <a:t>Mẹ đã nói gì với bé?</a:t>
            </a:r>
            <a:endParaRPr lang="vi-VN" sz="3600" dirty="0"/>
          </a:p>
          <a:p>
            <a:r>
              <a:rPr lang="vi-VN" sz="3600" dirty="0"/>
              <a:t/>
            </a:r>
            <a:br>
              <a:rPr lang="vi-VN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884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7" y="685801"/>
            <a:ext cx="8229599" cy="61721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52400"/>
            <a:ext cx="4267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33600" y="609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3600" y="6096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051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"/>
            <a:ext cx="9144000" cy="6857999"/>
          </a:xfrm>
          <a:prstGeom prst="rect">
            <a:avLst/>
          </a:prstGeom>
        </p:spPr>
      </p:pic>
      <p:pic>
        <p:nvPicPr>
          <p:cNvPr id="2" name="Câi hỏi 1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32.6372" end="1712.661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5029200"/>
            <a:ext cx="76200" cy="76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2240340"/>
            <a:ext cx="678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/>
              <a:t>5. Cô giáo và các bạn đã làm gì?</a:t>
            </a:r>
          </a:p>
          <a:p>
            <a:r>
              <a:rPr lang="vi-VN" sz="3200" b="1" dirty="0"/>
              <a:t/>
            </a:r>
            <a:br>
              <a:rPr lang="vi-VN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218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42672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nhè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nhẹ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42672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4267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95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876"/>
            <a:ext cx="9180116" cy="68311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12954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há</a:t>
            </a:r>
            <a:r>
              <a:rPr lang="en-US" sz="4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endParaRPr lang="en-US" sz="4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7272" y="131064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6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"/>
            <a:ext cx="9144000" cy="6857999"/>
          </a:xfrm>
          <a:prstGeom prst="rect">
            <a:avLst/>
          </a:prstGeom>
        </p:spPr>
      </p:pic>
      <p:pic>
        <p:nvPicPr>
          <p:cNvPr id="2" name="Câi hỏi 1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32.6372" end="1712.661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5029200"/>
            <a:ext cx="76200" cy="76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2240340"/>
            <a:ext cx="678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 </a:t>
            </a:r>
            <a:endParaRPr lang="vi-VN" sz="3200" b="1" dirty="0"/>
          </a:p>
          <a:p>
            <a:r>
              <a:rPr lang="vi-VN" sz="3200" b="1" dirty="0"/>
              <a:t/>
            </a:r>
            <a:br>
              <a:rPr lang="vi-VN" sz="3200" b="1" dirty="0"/>
            </a:b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2286000" y="2286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1" dirty="0"/>
              <a:t>6. Bé nhìn thấy cô và và các bạn bé đã làm gì?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200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1142"/>
            <a:ext cx="9180116" cy="68311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1295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Nhỏen</a:t>
            </a:r>
            <a:r>
              <a:rPr lang="en-US" sz="4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4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4600" y="121920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b="1" dirty="0" err="1">
                <a:solidFill>
                  <a:srgbClr val="FFFFFF"/>
                </a:solidFill>
              </a:rPr>
              <a:t>Mắt</a:t>
            </a:r>
            <a:r>
              <a:rPr lang="en-US" sz="5400" b="1" dirty="0">
                <a:solidFill>
                  <a:srgbClr val="FFFFFF"/>
                </a:solidFill>
              </a:rPr>
              <a:t> </a:t>
            </a:r>
            <a:r>
              <a:rPr lang="en-US" sz="5400" b="1" dirty="0" err="1">
                <a:solidFill>
                  <a:srgbClr val="FFFFFF"/>
                </a:solidFill>
              </a:rPr>
              <a:t>bé</a:t>
            </a:r>
            <a:r>
              <a:rPr lang="en-US" sz="5400" b="1" dirty="0">
                <a:solidFill>
                  <a:srgbClr val="FFFFFF"/>
                </a:solidFill>
              </a:rPr>
              <a:t> </a:t>
            </a:r>
            <a:r>
              <a:rPr lang="en-US" sz="5400" b="1" dirty="0" err="1">
                <a:solidFill>
                  <a:srgbClr val="FFFFFF"/>
                </a:solidFill>
              </a:rPr>
              <a:t>nhìn</a:t>
            </a:r>
            <a:r>
              <a:rPr lang="en-US" sz="5400" b="1" dirty="0">
                <a:solidFill>
                  <a:srgbClr val="FFFFFF"/>
                </a:solidFill>
              </a:rPr>
              <a:t> </a:t>
            </a:r>
            <a:r>
              <a:rPr lang="en-US" sz="5400" b="1" dirty="0" err="1">
                <a:solidFill>
                  <a:srgbClr val="FFFFFF"/>
                </a:solidFill>
              </a:rPr>
              <a:t>cô</a:t>
            </a:r>
            <a:endParaRPr lang="en-US" sz="5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12378" r="9315" b="12887"/>
          <a:stretch/>
        </p:blipFill>
        <p:spPr>
          <a:xfrm>
            <a:off x="1" y="2"/>
            <a:ext cx="9144000" cy="68579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97077" y="2321450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                   </a:t>
            </a:r>
            <a:endParaRPr lang="en-US" alt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15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4774099"/>
            <a:ext cx="1196975" cy="202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http://i.imgur.com/1q39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1642">
            <a:off x="7386638" y="-71437"/>
            <a:ext cx="142875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http://1.bp.blogspot.com/-6BvnTHzlmxk/T2LvKGBaOQI/AAAAAAAAGfE/kXbpBnvQ5bE/s1600/tink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5589"/>
            <a:ext cx="762000" cy="219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http://1.bp.blogspot.com/-6BvnTHzlmxk/T2LvKGBaOQI/AAAAAAAAGfE/kXbpBnvQ5bE/s1600/tink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69" y="5245892"/>
            <a:ext cx="598833" cy="191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http://1.bp.blogspot.com/-6BvnTHzlmxk/T2LvKGBaOQI/AAAAAAAAGfE/kXbpBnvQ5bE/s1600/tink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5416037"/>
            <a:ext cx="685801" cy="174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http://1.bp.blogspot.com/-6BvnTHzlmxk/T2LvKGBaOQI/AAAAAAAAGfE/kXbpBnvQ5bE/s1600/tink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500" y="5303043"/>
            <a:ext cx="614100" cy="178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http://i.imgur.com/6egPF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1230">
            <a:off x="8097838" y="831851"/>
            <a:ext cx="104775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7" descr="http://i.imgur.com/1q39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1642">
            <a:off x="7783768" y="1540102"/>
            <a:ext cx="142875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 descr="http://i.imgur.com/g8KAp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35563"/>
            <a:ext cx="1524000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34" y="5074443"/>
            <a:ext cx="815975" cy="172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http://i.imgur.com/g8KAp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10" y="71734"/>
            <a:ext cx="1524000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4896" y="1828800"/>
            <a:ext cx="753420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1154" y="2246055"/>
            <a:ext cx="7693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/>
              <a:t>Giải </a:t>
            </a:r>
            <a:r>
              <a:rPr lang="vi-VN" sz="3200" b="1" dirty="0"/>
              <a:t>nghĩa từ </a:t>
            </a:r>
            <a:r>
              <a:rPr lang="vi-VN" sz="3200" b="1" dirty="0" smtClean="0"/>
              <a:t>“nhoẻn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miệng</a:t>
            </a:r>
            <a:r>
              <a:rPr lang="vi-VN" sz="3200" b="1" dirty="0" smtClean="0"/>
              <a:t>”: </a:t>
            </a:r>
            <a:r>
              <a:rPr lang="vi-VN" sz="3200" b="1" dirty="0"/>
              <a:t>Miệng mở ra cười một cách tự nhiên, </a:t>
            </a:r>
            <a:r>
              <a:rPr lang="vi-VN" sz="3200" b="1" dirty="0" smtClean="0"/>
              <a:t>thoải </a:t>
            </a:r>
            <a:r>
              <a:rPr lang="vi-VN" sz="3200" b="1" dirty="0"/>
              <a:t>mái</a:t>
            </a:r>
          </a:p>
          <a:p>
            <a:r>
              <a:rPr lang="vi-VN" sz="3200" b="1" dirty="0"/>
              <a:t/>
            </a:r>
            <a:br>
              <a:rPr lang="vi-VN" sz="3200" b="1" dirty="0"/>
            </a:b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905000"/>
            <a:ext cx="51118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*Giáo dục: Các con biết nghe lời cô giáo, </a:t>
            </a:r>
            <a:r>
              <a:rPr lang="vi-VN" sz="3200" b="1" dirty="0" smtClean="0"/>
              <a:t>không </a:t>
            </a:r>
            <a:r>
              <a:rPr lang="vi-VN" sz="3200" b="1" dirty="0"/>
              <a:t>khóc... như vậy mới là bé ngoan đấy.</a:t>
            </a:r>
          </a:p>
        </p:txBody>
      </p:sp>
    </p:spTree>
    <p:extLst>
      <p:ext uri="{BB962C8B-B14F-4D97-AF65-F5344CB8AC3E}">
        <p14:creationId xmlns:p14="http://schemas.microsoft.com/office/powerpoint/2010/main" val="197488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19400" cy="6882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-381000"/>
            <a:ext cx="6629400" cy="1476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5715002"/>
            <a:ext cx="6941574" cy="1476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95951" y="2738438"/>
            <a:ext cx="6238875" cy="14763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25834" y="2514600"/>
            <a:ext cx="6529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ỔN ĐỊNH TỔ CHỨC</a:t>
            </a:r>
            <a:endParaRPr lang="en-US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" name="Picture 15" descr="ani_comicbi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44437"/>
            <a:ext cx="2667000" cy="141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ani_comicbi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252" y="838201"/>
            <a:ext cx="2667000" cy="141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.A – Đàn Vịt Con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33.5888" end="56384.823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" y="4343400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4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12378" r="9315" b="12887"/>
          <a:stretch/>
        </p:blipFill>
        <p:spPr>
          <a:xfrm>
            <a:off x="1" y="2"/>
            <a:ext cx="9144000" cy="68579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97077" y="2321450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                   </a:t>
            </a:r>
            <a:endParaRPr lang="en-US" alt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15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4774099"/>
            <a:ext cx="1196975" cy="202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http://i.imgur.com/1q39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1642">
            <a:off x="7386638" y="-71437"/>
            <a:ext cx="142875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http://1.bp.blogspot.com/-6BvnTHzlmxk/T2LvKGBaOQI/AAAAAAAAGfE/kXbpBnvQ5bE/s1600/tink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5589"/>
            <a:ext cx="762000" cy="219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http://1.bp.blogspot.com/-6BvnTHzlmxk/T2LvKGBaOQI/AAAAAAAAGfE/kXbpBnvQ5bE/s1600/tink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69" y="5245892"/>
            <a:ext cx="598833" cy="191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http://1.bp.blogspot.com/-6BvnTHzlmxk/T2LvKGBaOQI/AAAAAAAAGfE/kXbpBnvQ5bE/s1600/tink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5416037"/>
            <a:ext cx="685801" cy="174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http://1.bp.blogspot.com/-6BvnTHzlmxk/T2LvKGBaOQI/AAAAAAAAGfE/kXbpBnvQ5bE/s1600/tink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500" y="5303043"/>
            <a:ext cx="614100" cy="178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http://i.imgur.com/6egPF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1230">
            <a:off x="8097838" y="831851"/>
            <a:ext cx="104775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7" descr="http://i.imgur.com/1q39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1642">
            <a:off x="7783768" y="1540102"/>
            <a:ext cx="142875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 descr="http://i.imgur.com/g8KAp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35563"/>
            <a:ext cx="1524000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34" y="5074443"/>
            <a:ext cx="815975" cy="172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http://i.imgur.com/g8KAp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10" y="71734"/>
            <a:ext cx="1524000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4896" y="1828800"/>
            <a:ext cx="753420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565737"/>
            <a:ext cx="5611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trẻ </a:t>
            </a:r>
            <a:r>
              <a:rPr lang="en-US" sz="6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5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17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172" name="Picture 1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190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0"/>
            <a:ext cx="190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190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190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190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761999"/>
            <a:ext cx="1428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342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190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190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6"/>
          <p:cNvSpPr>
            <a:spLocks noChangeArrowheads="1" noChangeShapeType="1" noTextEdit="1"/>
          </p:cNvSpPr>
          <p:nvPr/>
        </p:nvSpPr>
        <p:spPr bwMode="auto">
          <a:xfrm>
            <a:off x="1928815" y="928688"/>
            <a:ext cx="5857875" cy="11985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GIỜ HỌC KẾT THÚC</a:t>
            </a:r>
          </a:p>
        </p:txBody>
      </p:sp>
      <p:pic>
        <p:nvPicPr>
          <p:cNvPr id="7182" name="Picture 7" descr="http://i.imgur.com/qPRDr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40" y="2117726"/>
            <a:ext cx="215582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WordArt 5"/>
          <p:cNvSpPr>
            <a:spLocks noChangeArrowheads="1" noChangeShapeType="1" noTextEdit="1"/>
          </p:cNvSpPr>
          <p:nvPr/>
        </p:nvSpPr>
        <p:spPr bwMode="auto">
          <a:xfrm>
            <a:off x="1249365" y="2728914"/>
            <a:ext cx="7216775" cy="185737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54472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BÉ HỌC GIỎI</a:t>
            </a:r>
          </a:p>
        </p:txBody>
      </p:sp>
      <p:pic>
        <p:nvPicPr>
          <p:cNvPr id="2" name="Ok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81890" y="6103486"/>
            <a:ext cx="138111" cy="18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2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3" r="-800"/>
          <a:stretch/>
        </p:blipFill>
        <p:spPr>
          <a:xfrm>
            <a:off x="13716" y="-16161"/>
            <a:ext cx="9217152" cy="68894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762000" y="5943600"/>
            <a:ext cx="6324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</a:rPr>
              <a:t>Bài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thơ</a:t>
            </a:r>
            <a:r>
              <a:rPr lang="en-US" sz="3200" b="1" dirty="0" smtClean="0">
                <a:solidFill>
                  <a:srgbClr val="0000FF"/>
                </a:solidFill>
              </a:rPr>
              <a:t>: </a:t>
            </a:r>
            <a:r>
              <a:rPr lang="en-US" sz="3200" b="1" dirty="0" err="1" smtClean="0">
                <a:solidFill>
                  <a:srgbClr val="0000FF"/>
                </a:solidFill>
              </a:rPr>
              <a:t>bẽ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không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khóc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nữa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0000FF"/>
                </a:solidFill>
              </a:rPr>
              <a:t>Tác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giả</a:t>
            </a:r>
            <a:r>
              <a:rPr lang="en-US" sz="2400" b="1" dirty="0" smtClean="0">
                <a:solidFill>
                  <a:srgbClr val="0000FF"/>
                </a:solidFill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</a:rPr>
              <a:t>Vũ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Thị</a:t>
            </a:r>
            <a:r>
              <a:rPr lang="en-US" sz="2400" b="1" dirty="0" smtClean="0">
                <a:solidFill>
                  <a:srgbClr val="0000FF"/>
                </a:solidFill>
              </a:rPr>
              <a:t> Minh </a:t>
            </a:r>
            <a:r>
              <a:rPr lang="en-US" sz="2400" b="1" dirty="0" err="1" smtClean="0">
                <a:solidFill>
                  <a:srgbClr val="0000FF"/>
                </a:solidFill>
              </a:rPr>
              <a:t>Tâm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1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52400"/>
            <a:ext cx="4267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ngàng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7697" y="57255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quen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7697" y="98104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Tòan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950720" y="5791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97354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8177" y="42015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òa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7697" y="66399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8455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42672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nhè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nhẹ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42672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4267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05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876"/>
            <a:ext cx="9180116" cy="68311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14478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endParaRPr lang="en-US" sz="4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7272" y="131064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79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Nhỏen</a:t>
            </a:r>
            <a:r>
              <a:rPr lang="en-US" sz="4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90900" y="12954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 err="1">
                <a:solidFill>
                  <a:srgbClr val="FFFFFF"/>
                </a:solidFill>
              </a:rPr>
              <a:t>Mắt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bé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nhìn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cô</a:t>
            </a:r>
            <a:endParaRPr lang="en-US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0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12378" r="9315" b="12887"/>
          <a:stretch/>
        </p:blipFill>
        <p:spPr>
          <a:xfrm>
            <a:off x="1" y="2"/>
            <a:ext cx="9144000" cy="68579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97077" y="2321450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                   </a:t>
            </a:r>
            <a:endParaRPr lang="en-US" alt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15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4774099"/>
            <a:ext cx="1196975" cy="202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http://i.imgur.com/1q39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1642">
            <a:off x="7386638" y="-71437"/>
            <a:ext cx="142875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http://1.bp.blogspot.com/-6BvnTHzlmxk/T2LvKGBaOQI/AAAAAAAAGfE/kXbpBnvQ5bE/s1600/tink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5589"/>
            <a:ext cx="762000" cy="219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http://1.bp.blogspot.com/-6BvnTHzlmxk/T2LvKGBaOQI/AAAAAAAAGfE/kXbpBnvQ5bE/s1600/tink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69" y="5245892"/>
            <a:ext cx="598833" cy="191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http://1.bp.blogspot.com/-6BvnTHzlmxk/T2LvKGBaOQI/AAAAAAAAGfE/kXbpBnvQ5bE/s1600/tink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5416037"/>
            <a:ext cx="685801" cy="174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http://1.bp.blogspot.com/-6BvnTHzlmxk/T2LvKGBaOQI/AAAAAAAAGfE/kXbpBnvQ5bE/s1600/tink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500" y="5303043"/>
            <a:ext cx="614100" cy="178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http://i.imgur.com/6egPF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1230">
            <a:off x="8097838" y="831851"/>
            <a:ext cx="104775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7" descr="http://i.imgur.com/1q39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1642">
            <a:off x="7783768" y="1540102"/>
            <a:ext cx="142875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 descr="http://i.imgur.com/g8KAp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35563"/>
            <a:ext cx="1524000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34" y="5074443"/>
            <a:ext cx="815975" cy="172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http://i.imgur.com/g8KAp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10" y="71734"/>
            <a:ext cx="1524000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4896" y="1828800"/>
            <a:ext cx="7534209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="1" cap="none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sz="4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400" b="1" cap="none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nữa</a:t>
            </a:r>
            <a:endParaRPr lang="en-US" sz="4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3200" b="1" cap="none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19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Câi hỏi 1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32.6372" end="1712.661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5029200"/>
            <a:ext cx="76200" cy="76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7800" y="1828800"/>
            <a:ext cx="7010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1. Cô vừa đọc bài thơ gì? 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2. Ngày đầu đầu đến lớp bạn nhỏ đã thấy gì?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6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allAtOnce"/>
      <p:bldP spid="3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1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52400"/>
            <a:ext cx="4267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ngàng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7697" y="57255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quen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-1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Tòan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947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322</Words>
  <Application>Microsoft Office PowerPoint</Application>
  <PresentationFormat>On-screen Show (4:3)</PresentationFormat>
  <Paragraphs>67</Paragraphs>
  <Slides>21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NguyenPhuong</dc:creator>
  <cp:lastModifiedBy>PC</cp:lastModifiedBy>
  <cp:revision>15</cp:revision>
  <dcterms:created xsi:type="dcterms:W3CDTF">2020-09-05T15:59:16Z</dcterms:created>
  <dcterms:modified xsi:type="dcterms:W3CDTF">2024-03-14T06:04:59Z</dcterms:modified>
</cp:coreProperties>
</file>