
<file path=[Content_Types].xml><?xml version="1.0" encoding="utf-8"?>
<Types xmlns="http://schemas.openxmlformats.org/package/2006/content-types">
  <Default Extension="png" ContentType="image/png"/>
  <Default Extension="mp3" ContentType="audio/mpeg"/>
  <Default Extension="bin" ContentType="application/vnd.openxmlformats-officedocument.oleObject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6" r:id="rId4"/>
    <p:sldMasterId id="2147483720" r:id="rId5"/>
    <p:sldMasterId id="2147483732" r:id="rId6"/>
    <p:sldMasterId id="2147483744" r:id="rId7"/>
  </p:sldMasterIdLst>
  <p:notesMasterIdLst>
    <p:notesMasterId r:id="rId22"/>
  </p:notesMasterIdLst>
  <p:sldIdLst>
    <p:sldId id="287" r:id="rId8"/>
    <p:sldId id="291" r:id="rId9"/>
    <p:sldId id="423" r:id="rId10"/>
    <p:sldId id="424" r:id="rId11"/>
    <p:sldId id="482" r:id="rId12"/>
    <p:sldId id="266" r:id="rId13"/>
    <p:sldId id="425" r:id="rId14"/>
    <p:sldId id="267" r:id="rId15"/>
    <p:sldId id="428" r:id="rId16"/>
    <p:sldId id="481" r:id="rId17"/>
    <p:sldId id="480" r:id="rId18"/>
    <p:sldId id="310" r:id="rId19"/>
    <p:sldId id="479" r:id="rId20"/>
    <p:sldId id="429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59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presProps" Target="presProp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A7EA1C-0AD3-4D27-BB80-48A62A205D88}" type="datetimeFigureOut">
              <a:rPr lang="en-US" smtClean="0"/>
              <a:t>3/14/2024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3541D5-6824-4C5F-ABC7-9907B46F26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23708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854C0E-F7CB-489A-ACE2-180256EDCF4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21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05648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>
            <a:extLst>
              <a:ext uri="{FF2B5EF4-FFF2-40B4-BE49-F238E27FC236}">
                <a16:creationId xmlns:a16="http://schemas.microsoft.com/office/drawing/2014/main" id="{A9FEC296-2C4F-4017-B660-5A3C6D6C341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39" name="Rectangle 3">
            <a:extLst>
              <a:ext uri="{FF2B5EF4-FFF2-40B4-BE49-F238E27FC236}">
                <a16:creationId xmlns:a16="http://schemas.microsoft.com/office/drawing/2014/main" id="{ABC68615-DBD1-4B1E-B57E-7BD7C34C543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>
            <a:extLst>
              <a:ext uri="{FF2B5EF4-FFF2-40B4-BE49-F238E27FC236}">
                <a16:creationId xmlns:a16="http://schemas.microsoft.com/office/drawing/2014/main" id="{04E24BB6-0ABF-47A9-BC23-4E48B610363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Notes Placeholder 2">
            <a:extLst>
              <a:ext uri="{FF2B5EF4-FFF2-40B4-BE49-F238E27FC236}">
                <a16:creationId xmlns:a16="http://schemas.microsoft.com/office/drawing/2014/main" id="{F2EF600B-09C8-4D03-BC52-EB38FD236F4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6148" name="Slide Number Placeholder 3">
            <a:extLst>
              <a:ext uri="{FF2B5EF4-FFF2-40B4-BE49-F238E27FC236}">
                <a16:creationId xmlns:a16="http://schemas.microsoft.com/office/drawing/2014/main" id="{06A4849B-A661-4EA5-AF5F-498C6B4BB95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89AFCB2-342A-4E8A-A650-F1DC65C78D36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58139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>
            <a:extLst>
              <a:ext uri="{FF2B5EF4-FFF2-40B4-BE49-F238E27FC236}">
                <a16:creationId xmlns:a16="http://schemas.microsoft.com/office/drawing/2014/main" id="{04E24BB6-0ABF-47A9-BC23-4E48B610363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Notes Placeholder 2">
            <a:extLst>
              <a:ext uri="{FF2B5EF4-FFF2-40B4-BE49-F238E27FC236}">
                <a16:creationId xmlns:a16="http://schemas.microsoft.com/office/drawing/2014/main" id="{F2EF600B-09C8-4D03-BC52-EB38FD236F4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6148" name="Slide Number Placeholder 3">
            <a:extLst>
              <a:ext uri="{FF2B5EF4-FFF2-40B4-BE49-F238E27FC236}">
                <a16:creationId xmlns:a16="http://schemas.microsoft.com/office/drawing/2014/main" id="{06A4849B-A661-4EA5-AF5F-498C6B4BB95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89AFCB2-342A-4E8A-A650-F1DC65C78D36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>
            <a:extLst>
              <a:ext uri="{FF2B5EF4-FFF2-40B4-BE49-F238E27FC236}">
                <a16:creationId xmlns:a16="http://schemas.microsoft.com/office/drawing/2014/main" id="{04E24BB6-0ABF-47A9-BC23-4E48B610363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Notes Placeholder 2">
            <a:extLst>
              <a:ext uri="{FF2B5EF4-FFF2-40B4-BE49-F238E27FC236}">
                <a16:creationId xmlns:a16="http://schemas.microsoft.com/office/drawing/2014/main" id="{F2EF600B-09C8-4D03-BC52-EB38FD236F4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6148" name="Slide Number Placeholder 3">
            <a:extLst>
              <a:ext uri="{FF2B5EF4-FFF2-40B4-BE49-F238E27FC236}">
                <a16:creationId xmlns:a16="http://schemas.microsoft.com/office/drawing/2014/main" id="{06A4849B-A661-4EA5-AF5F-498C6B4BB95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89AFCB2-342A-4E8A-A650-F1DC65C78D36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22940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>
            <a:extLst>
              <a:ext uri="{FF2B5EF4-FFF2-40B4-BE49-F238E27FC236}">
                <a16:creationId xmlns:a16="http://schemas.microsoft.com/office/drawing/2014/main" id="{04E24BB6-0ABF-47A9-BC23-4E48B610363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Notes Placeholder 2">
            <a:extLst>
              <a:ext uri="{FF2B5EF4-FFF2-40B4-BE49-F238E27FC236}">
                <a16:creationId xmlns:a16="http://schemas.microsoft.com/office/drawing/2014/main" id="{F2EF600B-09C8-4D03-BC52-EB38FD236F4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6148" name="Slide Number Placeholder 3">
            <a:extLst>
              <a:ext uri="{FF2B5EF4-FFF2-40B4-BE49-F238E27FC236}">
                <a16:creationId xmlns:a16="http://schemas.microsoft.com/office/drawing/2014/main" id="{06A4849B-A661-4EA5-AF5F-498C6B4BB95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89AFCB2-342A-4E8A-A650-F1DC65C78D36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69996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106F64-9CBE-401F-B279-CE7DEC1B5F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6F2012-EC51-41A9-A9B5-610E14A2E7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644D31-8152-42A9-B231-01F9DEEA1E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B55ADA4-FCBB-425E-8950-7BBFB3FD6DD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17350515"/>
      </p:ext>
    </p:extLst>
  </p:cSld>
  <p:clrMapOvr>
    <a:masterClrMapping/>
  </p:clrMapOvr>
  <p:transition spd="slow">
    <p:newsflash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92946A-F834-4C32-A80F-4B04B0E35F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2B56A8-1BAC-4298-AC04-FA3DC68FF2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105C7C-DD8D-44E8-A31F-CCCCC73010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F8C178-B9DD-404A-A283-CC2E56B9B4F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94546775"/>
      </p:ext>
    </p:extLst>
  </p:cSld>
  <p:clrMapOvr>
    <a:masterClrMapping/>
  </p:clrMapOvr>
  <p:transition spd="slow">
    <p:newsflash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E29FCB-0370-4475-BA73-684AE26D0A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FE15D8-5E8A-4610-9689-C874D46417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D08E76-4905-4521-986B-D1807654A8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2C1704D-32A8-444E-BEE2-E543F75D78B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92413280"/>
      </p:ext>
    </p:extLst>
  </p:cSld>
  <p:clrMapOvr>
    <a:masterClrMapping/>
  </p:clrMapOvr>
  <p:transition spd="slow">
    <p:newsflash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899512-FB6E-49AF-84FD-B8650FAF80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57B58C-8AC0-49A6-94A4-156FA23C0368}" type="datetimeFigureOut">
              <a:rPr lang="en-US"/>
              <a:pPr>
                <a:defRPr/>
              </a:pPr>
              <a:t>3/14/2024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344076-C0B4-4E93-9FAE-0149827D90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B2D7A4-297E-4CC7-8E33-74214EAD73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5717397-542B-44EF-843E-3AEA7694531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7628617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675455-0087-430F-BEDD-837A49FE5F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482E35-6F1C-401E-85AE-4357EBE85E0F}" type="datetimeFigureOut">
              <a:rPr lang="en-US"/>
              <a:pPr>
                <a:defRPr/>
              </a:pPr>
              <a:t>3/14/2024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6F3EE3-2D60-4E32-BE5E-4ADA473B1F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0B9625-0BE3-4774-858E-E6BB3968F6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5D16B0E-672A-4ED2-9386-76552C777C6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6091300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15989E-FDCC-41E9-BEE2-46400D9AE0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59AE74-DB6E-4634-92B5-29A98E0673B0}" type="datetimeFigureOut">
              <a:rPr lang="en-US"/>
              <a:pPr>
                <a:defRPr/>
              </a:pPr>
              <a:t>3/14/2024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970551-30BA-4151-A491-159D18F7FE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453D46-B8BE-40BC-AC6F-71A1522658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F25B019-8D0C-4125-98CB-9CDBA53F831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1544079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6970154B-6877-409E-B4D7-4B9105E6CB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A656FF-327B-4F6E-840C-92C569983131}" type="datetimeFigureOut">
              <a:rPr lang="en-US"/>
              <a:pPr>
                <a:defRPr/>
              </a:pPr>
              <a:t>3/14/2024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04227387-B2AD-41EF-B588-66A8437E5D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5BF1E45-772F-4748-B157-4A70A3EF18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493E618-96F5-4200-A389-5A93B9773EA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681584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4C778901-21D4-41C4-B2CA-3E95DEA505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670660-391E-449A-87DE-6CA6B3E0BD37}" type="datetimeFigureOut">
              <a:rPr lang="en-US"/>
              <a:pPr>
                <a:defRPr/>
              </a:pPr>
              <a:t>3/14/2024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D75329DE-B1CB-442A-AA58-2C4BAE23AC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2F330A43-1247-439B-9C27-1078003C77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8B83701-CFB8-4560-A9FF-A722308D1D3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9996027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4987CF4F-5F80-46F7-8F32-EACC295B84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0B692F-01F2-4EE5-A9B0-12947E401749}" type="datetimeFigureOut">
              <a:rPr lang="en-US"/>
              <a:pPr>
                <a:defRPr/>
              </a:pPr>
              <a:t>3/14/2024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FDE1E32E-BCB7-43D9-80AE-188F4BF9FA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1A79342E-50BC-401B-A692-7B8CD33CD3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F479372-A342-4297-B530-5F85150EBB0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0887714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DEAA7A54-CE85-4450-AC6A-EF3E322075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7C3334-0791-4F4A-AF94-25F12233449F}" type="datetimeFigureOut">
              <a:rPr lang="en-US"/>
              <a:pPr>
                <a:defRPr/>
              </a:pPr>
              <a:t>3/14/2024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EE8CCC5B-2198-447E-ABD1-684787DD66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B68BC96A-376E-4606-B28D-B79E3E9E95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8971D1D-9D40-4F34-BED0-316ACFF3B5C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8784287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BD4ECFAC-3D31-42EF-A692-071E450230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DE4567-582D-4497-A128-570B6C1B6968}" type="datetimeFigureOut">
              <a:rPr lang="en-US"/>
              <a:pPr>
                <a:defRPr/>
              </a:pPr>
              <a:t>3/14/2024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39203C2C-684D-4545-8AC5-52786DEBD3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36F196E9-D001-4E7D-9756-9E50454FF4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7FE5CEA-A5AB-466B-846D-D1D5CCB4605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53831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669462-75B3-4CA3-A698-CBC3B4AA5B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53F5B8-C399-493C-BCA2-6B2072AD02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FCACE4-F775-4610-A195-E8CBEF6943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9B42914-9556-4764-9028-F43B9CC3C05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84492041"/>
      </p:ext>
    </p:extLst>
  </p:cSld>
  <p:clrMapOvr>
    <a:masterClrMapping/>
  </p:clrMapOvr>
  <p:transition spd="slow">
    <p:newsflash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A5476515-3DCF-49C6-8E92-CB7AA5225E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E387BF-29F4-45AE-AC4F-2B1DEAAD5703}" type="datetimeFigureOut">
              <a:rPr lang="en-US"/>
              <a:pPr>
                <a:defRPr/>
              </a:pPr>
              <a:t>3/14/2024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82F0DF66-47DC-432B-8D72-453F8B707B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4388464A-5018-4940-B223-D086CF465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68BEEAA-AC14-45B5-8ECB-8272CD788B7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7364161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5382C4-1AFD-4CFE-9B19-02A1E1837A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38330B-54F8-48EA-A60F-ADA36D59FE48}" type="datetimeFigureOut">
              <a:rPr lang="en-US"/>
              <a:pPr>
                <a:defRPr/>
              </a:pPr>
              <a:t>3/14/2024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C9FE50-4D0F-4FD6-BDDD-998138C70D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E52BF8-A587-4C45-BE2E-F6EC724A95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C06D70F-0DBF-4BDE-ACBC-DC7C20FBED1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0348043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A9C21B-BFD0-4037-867A-F050C89A5B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F4365F-DE0D-42F2-9792-12BFA48EF590}" type="datetimeFigureOut">
              <a:rPr lang="en-US"/>
              <a:pPr>
                <a:defRPr/>
              </a:pPr>
              <a:t>3/14/2024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FC1B74-CB6A-4130-9F0C-0432C0D243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5EF956-1E93-4C36-B718-C5F367A3FB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F421603-AFD1-40D6-8A66-A2FBBB2A478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3050272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682D48-97D2-45E8-B51E-B21178B3E6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25B564-2974-496B-BDB1-ACC19605BE2B}" type="datetimeFigureOut">
              <a:rPr lang="en-US"/>
              <a:pPr>
                <a:defRPr/>
              </a:pPr>
              <a:t>3/14/2024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703FC1-3E5C-4E58-935D-D344E8D2C2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C0CB2E-6496-414E-AF30-26762F4F47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48F7473-F6A4-4D65-B367-EC5336A24A7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344354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5098EE-F897-4529-AF08-DE3D4B8BB9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CF310F-9896-4817-9770-87E16C55B6B4}" type="datetimeFigureOut">
              <a:rPr lang="en-US"/>
              <a:pPr>
                <a:defRPr/>
              </a:pPr>
              <a:t>3/14/2024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58F531-6830-4163-96A4-AB910CA8F6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8530FC-8EC4-41EF-8F79-67190CFCB0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FDEB26F-FE96-409C-8C65-114CF20F149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5656014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4FAD99-9FEB-4A36-B973-D756F3E917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9163E5-F764-438D-87C2-FEB195C06C9F}" type="datetimeFigureOut">
              <a:rPr lang="en-US"/>
              <a:pPr>
                <a:defRPr/>
              </a:pPr>
              <a:t>3/14/2024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0B8C25-D50B-4C0B-93E5-455DA21FD6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D7A51B-A5C1-4D85-9F0E-0B5224A52E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8B54753-A636-4AA1-8C27-83D0DE7788B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5706335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9F1E8281-19D4-40F0-83AA-A4F84CB4A1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055E4B-F31C-4F29-8C8F-647EA1F004CA}" type="datetimeFigureOut">
              <a:rPr lang="en-US"/>
              <a:pPr>
                <a:defRPr/>
              </a:pPr>
              <a:t>3/14/2024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4CE26580-A1D0-46C3-A67C-71E82526AE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30B9DB59-E055-45A0-A9EB-2CCA168E09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F40EE8-4E8C-4926-A777-A3C47B7E126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4781654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65BF0A4B-06A8-4358-B623-DC1806B32E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C08415-FF79-456C-8CF9-FB2F3DA3826F}" type="datetimeFigureOut">
              <a:rPr lang="en-US"/>
              <a:pPr>
                <a:defRPr/>
              </a:pPr>
              <a:t>3/14/2024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A3706B61-801B-436C-B699-D227C9CE7B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6F0340F3-4287-40DD-A2D5-2888181495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8C78F3D-E4AC-4BA2-A3BE-5BFCE4E223D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2753579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6D6B52AA-2F19-4D86-A75F-CE2B702412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BCAF89-BA09-47FF-BA95-5E87FC6D414E}" type="datetimeFigureOut">
              <a:rPr lang="en-US"/>
              <a:pPr>
                <a:defRPr/>
              </a:pPr>
              <a:t>3/14/2024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CF027299-CFEA-47AD-93D3-CBF3426B0B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BA617394-C8D6-47B2-9823-CAB5B72F65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98CF06E-072A-47E6-8A5F-0CA3680568C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3104639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9E248F31-6A38-4C83-8DAE-855BB9A576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27C7BC-98CD-4B02-8E4E-9F091AB20311}" type="datetimeFigureOut">
              <a:rPr lang="en-US"/>
              <a:pPr>
                <a:defRPr/>
              </a:pPr>
              <a:t>3/14/2024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87069DC4-3A8A-4027-95A3-2125FA66CA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7D558D6F-1BE6-4A71-B5CB-8B1733F235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F46ADC4-0029-4F78-9774-36C910B228A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758549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0F3B8B-2B9A-41A5-A3E2-5BD6E1040B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E8CDD6-4B20-49E7-8811-73D2BA0A78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54A000-6177-4EC4-9A3A-00A587689F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358CEA1-FE7E-46D3-B3EC-EE738B9DFA4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3161445"/>
      </p:ext>
    </p:extLst>
  </p:cSld>
  <p:clrMapOvr>
    <a:masterClrMapping/>
  </p:clrMapOvr>
  <p:transition spd="slow">
    <p:newsflash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42A203BD-E4D0-49A8-A1BA-9DAC1DA6B4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4B802B-85D2-4F91-B748-13C82A32375F}" type="datetimeFigureOut">
              <a:rPr lang="en-US"/>
              <a:pPr>
                <a:defRPr/>
              </a:pPr>
              <a:t>3/14/2024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00DAB192-5328-47FE-98B8-6CC2278306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DC013FC8-0CF2-4285-A7B1-AC61DDBA6E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15A7EBA-05B2-4DCD-90F4-B887D799E3F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1749816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B090C141-0A0D-48BA-9657-75049DBB1E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433E08-D14D-4400-983B-FA2325F1BB08}" type="datetimeFigureOut">
              <a:rPr lang="en-US"/>
              <a:pPr>
                <a:defRPr/>
              </a:pPr>
              <a:t>3/14/2024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C82863E9-7783-482E-8F2C-85A36632A0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62BFA9D-D340-4DF5-BF38-8CC9AF0221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1D0270-6155-4CDF-BD1F-85A3772E36D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1303084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5307F2-78D5-4997-B4E8-ECB0B9ACEE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22E0C7-7376-4A89-9F2C-42FE2EA17ACC}" type="datetimeFigureOut">
              <a:rPr lang="en-US"/>
              <a:pPr>
                <a:defRPr/>
              </a:pPr>
              <a:t>3/14/2024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B33E99-D41E-4C62-A27E-9EEE194319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897339-337C-423B-A7BA-5411A74949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E608DA0-5B3C-4C7E-B2D5-5ECA93F24B7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9041598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C31AD7-5136-4E77-9040-CA86EE8CA4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E29788-F366-4E0D-945B-974CB56949D5}" type="datetimeFigureOut">
              <a:rPr lang="en-US"/>
              <a:pPr>
                <a:defRPr/>
              </a:pPr>
              <a:t>3/14/2024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8FEFFB-7B7C-40BA-A095-3E8C89A623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89F90C-08B3-4A68-9E9A-0DD70E097C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CE4E6DC-618C-4516-8D23-A11B64C09A4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1007410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2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0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1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2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3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4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5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5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6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DA6ABB-514F-4A51-98D6-711EA2141C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FA27B-45A7-46D7-B621-3622864DDCA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788057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DA6ABB-514F-4A51-98D6-711EA2141C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FA27B-45A7-46D7-B621-3622864DDCA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602620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5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08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17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25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34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42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51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59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68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DA6ABB-514F-4A51-98D6-711EA2141C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FA27B-45A7-46D7-B621-3622864DDCA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695296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DA6ABB-514F-4A51-98D6-711EA2141C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FA27B-45A7-46D7-B621-3622864DDCA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87421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86" indent="0">
              <a:buNone/>
              <a:defRPr sz="2000" b="1"/>
            </a:lvl2pPr>
            <a:lvl3pPr marL="914172" indent="0">
              <a:buNone/>
              <a:defRPr sz="1800" b="1"/>
            </a:lvl3pPr>
            <a:lvl4pPr marL="1371258" indent="0">
              <a:buNone/>
              <a:defRPr sz="1600" b="1"/>
            </a:lvl4pPr>
            <a:lvl5pPr marL="1828344" indent="0">
              <a:buNone/>
              <a:defRPr sz="1600" b="1"/>
            </a:lvl5pPr>
            <a:lvl6pPr marL="2285426" indent="0">
              <a:buNone/>
              <a:defRPr sz="1600" b="1"/>
            </a:lvl6pPr>
            <a:lvl7pPr marL="2742516" indent="0">
              <a:buNone/>
              <a:defRPr sz="1600" b="1"/>
            </a:lvl7pPr>
            <a:lvl8pPr marL="3199599" indent="0">
              <a:buNone/>
              <a:defRPr sz="1600" b="1"/>
            </a:lvl8pPr>
            <a:lvl9pPr marL="365668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7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6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86" indent="0">
              <a:buNone/>
              <a:defRPr sz="2000" b="1"/>
            </a:lvl2pPr>
            <a:lvl3pPr marL="914172" indent="0">
              <a:buNone/>
              <a:defRPr sz="1800" b="1"/>
            </a:lvl3pPr>
            <a:lvl4pPr marL="1371258" indent="0">
              <a:buNone/>
              <a:defRPr sz="1600" b="1"/>
            </a:lvl4pPr>
            <a:lvl5pPr marL="1828344" indent="0">
              <a:buNone/>
              <a:defRPr sz="1600" b="1"/>
            </a:lvl5pPr>
            <a:lvl6pPr marL="2285426" indent="0">
              <a:buNone/>
              <a:defRPr sz="1600" b="1"/>
            </a:lvl6pPr>
            <a:lvl7pPr marL="2742516" indent="0">
              <a:buNone/>
              <a:defRPr sz="1600" b="1"/>
            </a:lvl7pPr>
            <a:lvl8pPr marL="3199599" indent="0">
              <a:buNone/>
              <a:defRPr sz="1600" b="1"/>
            </a:lvl8pPr>
            <a:lvl9pPr marL="365668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6" y="2174877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DA6ABB-514F-4A51-98D6-711EA2141C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FA27B-45A7-46D7-B621-3622864DDCA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642389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DA6ABB-514F-4A51-98D6-711EA2141C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FA27B-45A7-46D7-B621-3622864DDCA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21248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66C2E9CC-7B2F-49E1-896F-D7DBE03619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D5841310-9D35-41E7-9BD2-31B8DDD408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D16C33AD-7E56-4B83-81D2-34C8F0A891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F514C92-C19B-4E22-ACFA-869209FF507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57397826"/>
      </p:ext>
    </p:extLst>
  </p:cSld>
  <p:clrMapOvr>
    <a:masterClrMapping/>
  </p:clrMapOvr>
  <p:transition spd="slow">
    <p:newsflash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DA6ABB-514F-4A51-98D6-711EA2141C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FA27B-45A7-46D7-B621-3622864DDCA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156427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9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7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9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086" indent="0">
              <a:buNone/>
              <a:defRPr sz="1200"/>
            </a:lvl2pPr>
            <a:lvl3pPr marL="914172" indent="0">
              <a:buNone/>
              <a:defRPr sz="1000"/>
            </a:lvl3pPr>
            <a:lvl4pPr marL="1371258" indent="0">
              <a:buNone/>
              <a:defRPr sz="900"/>
            </a:lvl4pPr>
            <a:lvl5pPr marL="1828344" indent="0">
              <a:buNone/>
              <a:defRPr sz="900"/>
            </a:lvl5pPr>
            <a:lvl6pPr marL="2285426" indent="0">
              <a:buNone/>
              <a:defRPr sz="900"/>
            </a:lvl6pPr>
            <a:lvl7pPr marL="2742516" indent="0">
              <a:buNone/>
              <a:defRPr sz="900"/>
            </a:lvl7pPr>
            <a:lvl8pPr marL="3199599" indent="0">
              <a:buNone/>
              <a:defRPr sz="900"/>
            </a:lvl8pPr>
            <a:lvl9pPr marL="3656684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DA6ABB-514F-4A51-98D6-711EA2141C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FA27B-45A7-46D7-B621-3622864DDCA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694169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086" indent="0">
              <a:buNone/>
              <a:defRPr sz="2800"/>
            </a:lvl2pPr>
            <a:lvl3pPr marL="914172" indent="0">
              <a:buNone/>
              <a:defRPr sz="2400"/>
            </a:lvl3pPr>
            <a:lvl4pPr marL="1371258" indent="0">
              <a:buNone/>
              <a:defRPr sz="2000"/>
            </a:lvl4pPr>
            <a:lvl5pPr marL="1828344" indent="0">
              <a:buNone/>
              <a:defRPr sz="2000"/>
            </a:lvl5pPr>
            <a:lvl6pPr marL="2285426" indent="0">
              <a:buNone/>
              <a:defRPr sz="2000"/>
            </a:lvl6pPr>
            <a:lvl7pPr marL="2742516" indent="0">
              <a:buNone/>
              <a:defRPr sz="2000"/>
            </a:lvl7pPr>
            <a:lvl8pPr marL="3199599" indent="0">
              <a:buNone/>
              <a:defRPr sz="2000"/>
            </a:lvl8pPr>
            <a:lvl9pPr marL="3656684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086" indent="0">
              <a:buNone/>
              <a:defRPr sz="1200"/>
            </a:lvl2pPr>
            <a:lvl3pPr marL="914172" indent="0">
              <a:buNone/>
              <a:defRPr sz="1000"/>
            </a:lvl3pPr>
            <a:lvl4pPr marL="1371258" indent="0">
              <a:buNone/>
              <a:defRPr sz="900"/>
            </a:lvl4pPr>
            <a:lvl5pPr marL="1828344" indent="0">
              <a:buNone/>
              <a:defRPr sz="900"/>
            </a:lvl5pPr>
            <a:lvl6pPr marL="2285426" indent="0">
              <a:buNone/>
              <a:defRPr sz="900"/>
            </a:lvl6pPr>
            <a:lvl7pPr marL="2742516" indent="0">
              <a:buNone/>
              <a:defRPr sz="900"/>
            </a:lvl7pPr>
            <a:lvl8pPr marL="3199599" indent="0">
              <a:buNone/>
              <a:defRPr sz="900"/>
            </a:lvl8pPr>
            <a:lvl9pPr marL="3656684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DA6ABB-514F-4A51-98D6-711EA2141C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FA27B-45A7-46D7-B621-3622864DDCA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670430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DA6ABB-514F-4A51-98D6-711EA2141C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FA27B-45A7-46D7-B621-3622864DDCA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912271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5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5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DA6ABB-514F-4A51-98D6-711EA2141C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FA27B-45A7-46D7-B621-3622864DDCA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262870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50EA6-F18F-4060-85FE-ABF399366EBA}" type="datetimeFigureOut">
              <a:rPr lang="en-US" smtClean="0"/>
              <a:pPr/>
              <a:t>3/14/2024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C840B-0E2C-4E8E-89FD-D9E289D746A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845659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50EA6-F18F-4060-85FE-ABF399366EBA}" type="datetimeFigureOut">
              <a:rPr lang="en-US" smtClean="0"/>
              <a:pPr/>
              <a:t>3/14/2024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C840B-0E2C-4E8E-89FD-D9E289D746A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305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50EA6-F18F-4060-85FE-ABF399366EBA}" type="datetimeFigureOut">
              <a:rPr lang="en-US" smtClean="0"/>
              <a:pPr/>
              <a:t>3/14/2024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C840B-0E2C-4E8E-89FD-D9E289D746A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448315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50EA6-F18F-4060-85FE-ABF399366EBA}" type="datetimeFigureOut">
              <a:rPr lang="en-US" smtClean="0"/>
              <a:pPr/>
              <a:t>3/14/2024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C840B-0E2C-4E8E-89FD-D9E289D746A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359552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50EA6-F18F-4060-85FE-ABF399366EBA}" type="datetimeFigureOut">
              <a:rPr lang="en-US" smtClean="0"/>
              <a:pPr/>
              <a:t>3/14/2024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C840B-0E2C-4E8E-89FD-D9E289D746A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7378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BCA99642-10D8-4AC0-8B17-DF7B7C90DE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F69C120F-43E5-439D-8928-18C40B420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EA2220EE-CF8A-443C-8B4D-32B7443E12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AE1450E-DAB6-4BB0-AB1B-1F92A9C018E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14695145"/>
      </p:ext>
    </p:extLst>
  </p:cSld>
  <p:clrMapOvr>
    <a:masterClrMapping/>
  </p:clrMapOvr>
  <p:transition spd="slow">
    <p:newsflash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50EA6-F18F-4060-85FE-ABF399366EBA}" type="datetimeFigureOut">
              <a:rPr lang="en-US" smtClean="0"/>
              <a:pPr/>
              <a:t>3/14/2024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C840B-0E2C-4E8E-89FD-D9E289D746A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168009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50EA6-F18F-4060-85FE-ABF399366EBA}" type="datetimeFigureOut">
              <a:rPr lang="en-US" smtClean="0"/>
              <a:pPr/>
              <a:t>3/14/2024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C840B-0E2C-4E8E-89FD-D9E289D746A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476853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50EA6-F18F-4060-85FE-ABF399366EBA}" type="datetimeFigureOut">
              <a:rPr lang="en-US" smtClean="0"/>
              <a:pPr/>
              <a:t>3/14/2024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C840B-0E2C-4E8E-89FD-D9E289D746A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90723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50EA6-F18F-4060-85FE-ABF399366EBA}" type="datetimeFigureOut">
              <a:rPr lang="en-US" smtClean="0"/>
              <a:pPr/>
              <a:t>3/14/2024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C840B-0E2C-4E8E-89FD-D9E289D746A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103605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50EA6-F18F-4060-85FE-ABF399366EBA}" type="datetimeFigureOut">
              <a:rPr lang="en-US" smtClean="0"/>
              <a:pPr/>
              <a:t>3/14/2024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C840B-0E2C-4E8E-89FD-D9E289D746A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684618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50EA6-F18F-4060-85FE-ABF399366EBA}" type="datetimeFigureOut">
              <a:rPr lang="en-US" smtClean="0"/>
              <a:pPr/>
              <a:t>3/14/2024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C840B-0E2C-4E8E-89FD-D9E289D746A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494565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894ED5-7769-4EE4-80A2-9C17B485968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572258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420C6E-4463-4C7F-BB42-558296CD139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793837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464849-FD47-4037-942D-607DC61F1CC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584062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94270B-33EE-4D32-BE9C-423EE5B8C59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88126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818EF79F-95ED-408C-801B-33C637B38E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11A98725-51B3-4B68-80D3-AC7C8D3C9A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419D7F10-42B8-45D6-8E1A-A816E17BFC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D0CF8C7-85A6-49C9-A7DA-FE2F7E3581D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34096174"/>
      </p:ext>
    </p:extLst>
  </p:cSld>
  <p:clrMapOvr>
    <a:masterClrMapping/>
  </p:clrMapOvr>
  <p:transition spd="slow">
    <p:newsflash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36E69F-F3DD-46E3-B2FE-6AFF2D34AB0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468004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0051D4-BA87-47E1-98F0-13C448ED7D0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52867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12F150-029D-4E0E-8B3B-A0C21F21AE9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382496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EB63D4-D788-400F-A4A7-D6DD22197FE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864790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FC27EF-0D65-430D-9990-11F2067F814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306410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C31130-D792-4478-ABE2-EC1E45CE371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148269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2F2016-BD47-4C25-87BD-4AB3B4FC765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245005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Tahoma" panose="020B0604030504040204" pitchFamily="34" charset="0"/>
                <a:cs typeface="+mn-cs"/>
              </a:defRPr>
            </a:lvl1pPr>
          </a:lstStyle>
          <a:p>
            <a:pPr>
              <a:defRPr/>
            </a:pPr>
            <a:fld id="{BA24B622-0B63-4F19-BDF0-DD2EA1A16FF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39338361"/>
      </p:ext>
    </p:extLst>
  </p:cSld>
  <p:clrMapOvr>
    <a:masterClrMapping/>
  </p:clrMapOvr>
  <p:transition>
    <p:fade thruBlk="1"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Tahoma" panose="020B0604030504040204" pitchFamily="34" charset="0"/>
                <a:cs typeface="+mn-cs"/>
              </a:defRPr>
            </a:lvl1pPr>
          </a:lstStyle>
          <a:p>
            <a:pPr>
              <a:defRPr/>
            </a:pPr>
            <a:fld id="{7DF39E64-084E-4F49-B2AA-6297AA47475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95347281"/>
      </p:ext>
    </p:extLst>
  </p:cSld>
  <p:clrMapOvr>
    <a:masterClrMapping/>
  </p:clrMapOvr>
  <p:transition>
    <p:fade thruBlk="1"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Tahoma" panose="020B0604030504040204" pitchFamily="34" charset="0"/>
                <a:cs typeface="+mn-cs"/>
              </a:defRPr>
            </a:lvl1pPr>
          </a:lstStyle>
          <a:p>
            <a:pPr>
              <a:defRPr/>
            </a:pPr>
            <a:fld id="{DF63224F-1A45-4DD5-B9EC-086FC918830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09778566"/>
      </p:ext>
    </p:extLst>
  </p:cSld>
  <p:clrMapOvr>
    <a:masterClrMapping/>
  </p:clrMapOvr>
  <p:transition>
    <p:fade thruBlk="1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BACAB4F2-C7F6-4672-945B-C65194CC8A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4C387299-8085-4A57-82CE-02608509D3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E2BC047D-5638-4545-B552-674A382877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BC057F-C44E-4344-8E0D-F22153A0542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47124121"/>
      </p:ext>
    </p:extLst>
  </p:cSld>
  <p:clrMapOvr>
    <a:masterClrMapping/>
  </p:clrMapOvr>
  <p:transition spd="slow">
    <p:newsflash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Tahoma" panose="020B0604030504040204" pitchFamily="34" charset="0"/>
                <a:cs typeface="+mn-cs"/>
              </a:defRPr>
            </a:lvl1pPr>
          </a:lstStyle>
          <a:p>
            <a:pPr>
              <a:defRPr/>
            </a:pPr>
            <a:fld id="{EE543BF4-7A8A-49D9-8219-CAA23864415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3110541"/>
      </p:ext>
    </p:extLst>
  </p:cSld>
  <p:clrMapOvr>
    <a:masterClrMapping/>
  </p:clrMapOvr>
  <p:transition>
    <p:fade thruBlk="1"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Tahoma" panose="020B0604030504040204" pitchFamily="34" charset="0"/>
                <a:cs typeface="+mn-cs"/>
              </a:defRPr>
            </a:lvl1pPr>
          </a:lstStyle>
          <a:p>
            <a:pPr>
              <a:defRPr/>
            </a:pPr>
            <a:fld id="{0121601D-2573-4910-9E52-6D8460EA523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35687239"/>
      </p:ext>
    </p:extLst>
  </p:cSld>
  <p:clrMapOvr>
    <a:masterClrMapping/>
  </p:clrMapOvr>
  <p:transition>
    <p:fade thruBlk="1"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Tahoma" panose="020B0604030504040204" pitchFamily="34" charset="0"/>
                <a:cs typeface="+mn-cs"/>
              </a:defRPr>
            </a:lvl1pPr>
          </a:lstStyle>
          <a:p>
            <a:pPr>
              <a:defRPr/>
            </a:pPr>
            <a:fld id="{4A21BC34-6EB4-49AD-A2AC-678194E1EE2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77992152"/>
      </p:ext>
    </p:extLst>
  </p:cSld>
  <p:clrMapOvr>
    <a:masterClrMapping/>
  </p:clrMapOvr>
  <p:transition>
    <p:fade thruBlk="1"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Tahoma" panose="020B0604030504040204" pitchFamily="34" charset="0"/>
                <a:cs typeface="+mn-cs"/>
              </a:defRPr>
            </a:lvl1pPr>
          </a:lstStyle>
          <a:p>
            <a:pPr>
              <a:defRPr/>
            </a:pPr>
            <a:fld id="{6C582FBB-E4D6-4A6C-80A4-D9D9A7C7DE0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77441804"/>
      </p:ext>
    </p:extLst>
  </p:cSld>
  <p:clrMapOvr>
    <a:masterClrMapping/>
  </p:clrMapOvr>
  <p:transition>
    <p:fade thruBlk="1"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Tahoma" panose="020B0604030504040204" pitchFamily="34" charset="0"/>
                <a:cs typeface="+mn-cs"/>
              </a:defRPr>
            </a:lvl1pPr>
          </a:lstStyle>
          <a:p>
            <a:pPr>
              <a:defRPr/>
            </a:pPr>
            <a:fld id="{275A5463-442B-409D-AFB5-D9896231C2B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52187422"/>
      </p:ext>
    </p:extLst>
  </p:cSld>
  <p:clrMapOvr>
    <a:masterClrMapping/>
  </p:clrMapOvr>
  <p:transition>
    <p:fade thruBlk="1"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Tahoma" panose="020B0604030504040204" pitchFamily="34" charset="0"/>
                <a:cs typeface="+mn-cs"/>
              </a:defRPr>
            </a:lvl1pPr>
          </a:lstStyle>
          <a:p>
            <a:pPr>
              <a:defRPr/>
            </a:pPr>
            <a:fld id="{60FBA511-0BE5-4F81-AB59-E9D1277D139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93116398"/>
      </p:ext>
    </p:extLst>
  </p:cSld>
  <p:clrMapOvr>
    <a:masterClrMapping/>
  </p:clrMapOvr>
  <p:transition>
    <p:fade thruBlk="1"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Tahoma" panose="020B0604030504040204" pitchFamily="34" charset="0"/>
                <a:cs typeface="+mn-cs"/>
              </a:defRPr>
            </a:lvl1pPr>
          </a:lstStyle>
          <a:p>
            <a:pPr>
              <a:defRPr/>
            </a:pPr>
            <a:fld id="{46982F48-F6CD-4797-A439-551E02403A0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2730700"/>
      </p:ext>
    </p:extLst>
  </p:cSld>
  <p:clrMapOvr>
    <a:masterClrMapping/>
  </p:clrMapOvr>
  <p:transition>
    <p:fade thruBlk="1"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Tahoma" panose="020B0604030504040204" pitchFamily="34" charset="0"/>
                <a:cs typeface="+mn-cs"/>
              </a:defRPr>
            </a:lvl1pPr>
          </a:lstStyle>
          <a:p>
            <a:pPr>
              <a:defRPr/>
            </a:pPr>
            <a:fld id="{4B91B9AC-C9AF-4620-A0AA-F5639E46C5B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28809655"/>
      </p:ext>
    </p:extLst>
  </p:cSld>
  <p:clrMapOvr>
    <a:masterClrMapping/>
  </p:clrMapOvr>
  <p:transition>
    <p:fade thruBlk="1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FC18B013-E4A5-4727-B15E-DF81089645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C660E77A-3342-467E-8FFF-371CD842C2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457573F9-48D0-41A4-A1E6-4893332354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D3AE145-0DB7-4C3F-B085-74B8B75738B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34981505"/>
      </p:ext>
    </p:extLst>
  </p:cSld>
  <p:clrMapOvr>
    <a:masterClrMapping/>
  </p:clrMapOvr>
  <p:transition spd="slow">
    <p:newsflash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37003203-22B5-4E2B-9020-FB733622AD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973FF2AF-18F9-4181-A6A9-5A7F257613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A877574E-2A9C-474F-8EA0-860E9AE1BF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9857D35-FC27-4E80-BDB8-75A00AE8189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40804374"/>
      </p:ext>
    </p:extLst>
  </p:cSld>
  <p:clrMapOvr>
    <a:masterClrMapping/>
  </p:clrMapOvr>
  <p:transition spd="slow">
    <p:newsflash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05B5D8A3-F713-44AA-AB29-8EEE177526CE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E5D9B77F-977D-4F27-BDFE-F104A1AAE25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054D3B-3143-43D8-AFAA-89331716B77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BECA97-D26D-46DF-8433-75A3D7D92D5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F3B7F5-999E-472E-92D0-CE7145595D7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976461B3-C4CA-4EEC-98EA-16603B24287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609152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newsflash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D7D4A3E9-C2C8-4360-AD4E-B3FD004F4735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EF0E9327-2E92-4C6D-BC5B-7F5E8A1D84F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C30EE1-9C18-452A-9F8E-1BDB16A1DF1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E544F0F4-64D4-4152-A08C-71E811DAA540}" type="datetimeFigureOut">
              <a:rPr lang="en-US"/>
              <a:pPr>
                <a:defRPr/>
              </a:pPr>
              <a:t>3/14/2024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C6CDA6-228E-4E75-A127-8C2C530FBA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009B3F-18CF-42F3-AEE4-808E01AA9CF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DEBEB876-E9EE-4889-A3D7-139E901D018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00077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867C6C2A-12CD-43CA-9C13-7F95A0040273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29CFE61A-8394-4827-ADCD-8E52E4624F3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1699EF-1A88-4538-9C5E-08C38D91C73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01DFA45-F346-4A9F-AE43-BE82B92D5CCB}" type="datetimeFigureOut">
              <a:rPr lang="en-US"/>
              <a:pPr>
                <a:defRPr/>
              </a:pPr>
              <a:t>3/14/2024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8B3623-3A5C-4E55-8C0B-B80BF996084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D69592-B8F7-452D-B353-7A7A954F467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8B6EEF53-EE0E-418F-9E04-749405BA1A3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726779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16" tIns="45708" rIns="91416" bIns="45708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16" tIns="45708" rIns="91416" bIns="4570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7"/>
            <a:ext cx="2844800" cy="365125"/>
          </a:xfrm>
          <a:prstGeom prst="rect">
            <a:avLst/>
          </a:prstGeom>
        </p:spPr>
        <p:txBody>
          <a:bodyPr vert="horz" lIns="91416" tIns="45708" rIns="91416" bIns="4570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172"/>
            <a:fld id="{C1DA6ABB-514F-4A51-98D6-711EA2141C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72"/>
              <a:t>3/14/2024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7"/>
            <a:ext cx="3860800" cy="365125"/>
          </a:xfrm>
          <a:prstGeom prst="rect">
            <a:avLst/>
          </a:prstGeom>
        </p:spPr>
        <p:txBody>
          <a:bodyPr vert="horz" lIns="91416" tIns="45708" rIns="91416" bIns="4570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172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7"/>
            <a:ext cx="2844800" cy="365125"/>
          </a:xfrm>
          <a:prstGeom prst="rect">
            <a:avLst/>
          </a:prstGeom>
        </p:spPr>
        <p:txBody>
          <a:bodyPr vert="horz" lIns="91416" tIns="45708" rIns="91416" bIns="4570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172"/>
            <a:fld id="{410FA27B-45A7-46D7-B621-3622864DDCA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72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32621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172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11" indent="-342811" algn="l" defTabSz="914172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764" indent="-285678" algn="l" defTabSz="914172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712" indent="-228546" algn="l" defTabSz="914172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804" indent="-228546" algn="l" defTabSz="914172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884" indent="-228546" algn="l" defTabSz="914172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970" indent="-228546" algn="l" defTabSz="91417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056" indent="-228546" algn="l" defTabSz="91417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142" indent="-228546" algn="l" defTabSz="91417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228" indent="-228546" algn="l" defTabSz="91417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86" algn="l" defTabSz="9141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72" algn="l" defTabSz="9141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258" algn="l" defTabSz="9141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344" algn="l" defTabSz="9141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426" algn="l" defTabSz="9141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16" algn="l" defTabSz="9141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599" algn="l" defTabSz="9141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684" algn="l" defTabSz="9141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E50EA6-F18F-4060-85FE-ABF399366EBA}" type="datetimeFigureOut">
              <a:rPr lang="en-US" smtClean="0"/>
              <a:pPr/>
              <a:t>3/14/2024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AC840B-0E2C-4E8E-89FD-D9E289D746A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39332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19F2C66-A0F1-456A-A096-176ADF6CCD74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40451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1200">
                <a:solidFill>
                  <a:prstClr val="black">
                    <a:tint val="75000"/>
                  </a:prstClr>
                </a:solidFill>
                <a:latin typeface="Arial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1200">
                <a:solidFill>
                  <a:prstClr val="black">
                    <a:tint val="75000"/>
                  </a:prstClr>
                </a:solidFill>
                <a:latin typeface="Arial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E7C432B-E50C-46E3-A478-7CDC8FB2140C}" type="slidenum">
              <a:rPr lang="en-US" alt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257136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ransition>
    <p:fade thruBlk="1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6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audio" Target="file:///D:\son%20ca\Chudiem%20Hientuongtunhien\dugio%20toan%2010(httu%20nhien)\notify.wav" TargetMode="External"/><Relationship Id="rId21" Type="http://schemas.openxmlformats.org/officeDocument/2006/relationships/image" Target="../media/image20.png"/><Relationship Id="rId7" Type="http://schemas.openxmlformats.org/officeDocument/2006/relationships/notesSlide" Target="../notesSlides/notesSlide6.xml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openxmlformats.org/officeDocument/2006/relationships/image" Target="../media/image24.png"/><Relationship Id="rId2" Type="http://schemas.openxmlformats.org/officeDocument/2006/relationships/audio" Target="../media/media2.WAV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microsoft.com/office/2007/relationships/media" Target="../media/media2.WAV"/><Relationship Id="rId6" Type="http://schemas.openxmlformats.org/officeDocument/2006/relationships/slideLayout" Target="../slideLayouts/slideLayout13.xml"/><Relationship Id="rId11" Type="http://schemas.openxmlformats.org/officeDocument/2006/relationships/audio" Target="../media/audio5.wav"/><Relationship Id="rId24" Type="http://schemas.openxmlformats.org/officeDocument/2006/relationships/image" Target="../media/image23.png"/><Relationship Id="rId5" Type="http://schemas.openxmlformats.org/officeDocument/2006/relationships/audio" Target="file:///D:\son%20ca\Chudiem%20Hientuongtunhien\dugio%20toan%2010(httu%20nhien)\dung%20roi%201.wav" TargetMode="External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10" Type="http://schemas.openxmlformats.org/officeDocument/2006/relationships/audio" Target="../media/audio4.wav"/><Relationship Id="rId19" Type="http://schemas.openxmlformats.org/officeDocument/2006/relationships/image" Target="../media/image18.png"/><Relationship Id="rId4" Type="http://schemas.openxmlformats.org/officeDocument/2006/relationships/audio" Target="file:///D:\son%20ca\Chudiem%20Hientuongtunhien\dugio%20toan%2010(httu%20nhien)\chua%20dung2.wav" TargetMode="External"/><Relationship Id="rId9" Type="http://schemas.openxmlformats.org/officeDocument/2006/relationships/audio" Target="../media/audio1.wav"/><Relationship Id="rId14" Type="http://schemas.openxmlformats.org/officeDocument/2006/relationships/image" Target="../media/image13.png"/><Relationship Id="rId22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8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png"/><Relationship Id="rId5" Type="http://schemas.openxmlformats.org/officeDocument/2006/relationships/image" Target="../media/image48.png"/><Relationship Id="rId4" Type="http://schemas.openxmlformats.org/officeDocument/2006/relationships/audio" Target="../media/audio1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6.png"/><Relationship Id="rId4" Type="http://schemas.openxmlformats.org/officeDocument/2006/relationships/image" Target="../media/image4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gif"/><Relationship Id="rId3" Type="http://schemas.microsoft.com/office/2007/relationships/media" Target="../media/media4.mp3"/><Relationship Id="rId7" Type="http://schemas.openxmlformats.org/officeDocument/2006/relationships/image" Target="../media/image7.gif"/><Relationship Id="rId2" Type="http://schemas.openxmlformats.org/officeDocument/2006/relationships/audio" Target="NULL" TargetMode="External"/><Relationship Id="rId1" Type="http://schemas.openxmlformats.org/officeDocument/2006/relationships/tags" Target="../tags/tag2.xml"/><Relationship Id="rId6" Type="http://schemas.openxmlformats.org/officeDocument/2006/relationships/image" Target="../media/image50.gif"/><Relationship Id="rId5" Type="http://schemas.openxmlformats.org/officeDocument/2006/relationships/image" Target="../media/image9.gif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gif"/><Relationship Id="rId3" Type="http://schemas.openxmlformats.org/officeDocument/2006/relationships/audio" Target="../media/media1.mp3"/><Relationship Id="rId7" Type="http://schemas.openxmlformats.org/officeDocument/2006/relationships/image" Target="../media/image4.png"/><Relationship Id="rId2" Type="http://schemas.microsoft.com/office/2007/relationships/media" Target="../media/media1.mp3"/><Relationship Id="rId1" Type="http://schemas.openxmlformats.org/officeDocument/2006/relationships/audio" Target="file:///G:\New%20Folder\8CLAP1.WAV" TargetMode="External"/><Relationship Id="rId6" Type="http://schemas.openxmlformats.org/officeDocument/2006/relationships/image" Target="../media/image3.pn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40.xml"/><Relationship Id="rId9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9.gi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6" Type="http://schemas.openxmlformats.org/officeDocument/2006/relationships/image" Target="../media/image8.gif"/><Relationship Id="rId5" Type="http://schemas.openxmlformats.org/officeDocument/2006/relationships/image" Target="../media/image7.gif"/><Relationship Id="rId4" Type="http://schemas.openxmlformats.org/officeDocument/2006/relationships/audio" Target="../media/audio1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slide" Target="slide9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slide" Target="slide7.xml"/><Relationship Id="rId5" Type="http://schemas.openxmlformats.org/officeDocument/2006/relationships/slide" Target="slide8.xml"/><Relationship Id="rId4" Type="http://schemas.openxmlformats.org/officeDocument/2006/relationships/slide" Target="slide6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26" Type="http://schemas.openxmlformats.org/officeDocument/2006/relationships/slide" Target="slide11.xml"/><Relationship Id="rId3" Type="http://schemas.openxmlformats.org/officeDocument/2006/relationships/audio" Target="file:///D:\son%20ca\Chudiem%20Hientuongtunhien\dugio%20toan%2010(httu%20nhien)\notify.wav" TargetMode="External"/><Relationship Id="rId21" Type="http://schemas.openxmlformats.org/officeDocument/2006/relationships/image" Target="../media/image20.png"/><Relationship Id="rId7" Type="http://schemas.openxmlformats.org/officeDocument/2006/relationships/notesSlide" Target="../notesSlides/notesSlide3.xml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openxmlformats.org/officeDocument/2006/relationships/image" Target="../media/image24.png"/><Relationship Id="rId2" Type="http://schemas.openxmlformats.org/officeDocument/2006/relationships/audio" Target="../media/media2.WAV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microsoft.com/office/2007/relationships/media" Target="../media/media2.WAV"/><Relationship Id="rId6" Type="http://schemas.openxmlformats.org/officeDocument/2006/relationships/slideLayout" Target="../slideLayouts/slideLayout13.xml"/><Relationship Id="rId11" Type="http://schemas.openxmlformats.org/officeDocument/2006/relationships/audio" Target="../media/audio5.wav"/><Relationship Id="rId24" Type="http://schemas.openxmlformats.org/officeDocument/2006/relationships/image" Target="../media/image23.png"/><Relationship Id="rId5" Type="http://schemas.openxmlformats.org/officeDocument/2006/relationships/audio" Target="file:///D:\son%20ca\Chudiem%20Hientuongtunhien\dugio%20toan%2010(httu%20nhien)\dung%20roi%201.wav" TargetMode="External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10" Type="http://schemas.openxmlformats.org/officeDocument/2006/relationships/audio" Target="../media/audio4.wav"/><Relationship Id="rId19" Type="http://schemas.openxmlformats.org/officeDocument/2006/relationships/image" Target="../media/image18.png"/><Relationship Id="rId4" Type="http://schemas.openxmlformats.org/officeDocument/2006/relationships/audio" Target="file:///D:\son%20ca\Chudiem%20Hientuongtunhien\dugio%20toan%2010(httu%20nhien)\chua%20dung2.wav" TargetMode="External"/><Relationship Id="rId9" Type="http://schemas.openxmlformats.org/officeDocument/2006/relationships/audio" Target="../media/audio1.wav"/><Relationship Id="rId14" Type="http://schemas.openxmlformats.org/officeDocument/2006/relationships/image" Target="../media/image13.png"/><Relationship Id="rId22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6.jpeg"/><Relationship Id="rId18" Type="http://schemas.openxmlformats.org/officeDocument/2006/relationships/image" Target="../media/image12.png"/><Relationship Id="rId26" Type="http://schemas.openxmlformats.org/officeDocument/2006/relationships/image" Target="../media/image20.png"/><Relationship Id="rId3" Type="http://schemas.openxmlformats.org/officeDocument/2006/relationships/audio" Target="../media/media2.WAV"/><Relationship Id="rId21" Type="http://schemas.openxmlformats.org/officeDocument/2006/relationships/image" Target="../media/image15.png"/><Relationship Id="rId34" Type="http://schemas.openxmlformats.org/officeDocument/2006/relationships/image" Target="../media/image24.png"/><Relationship Id="rId7" Type="http://schemas.openxmlformats.org/officeDocument/2006/relationships/slideLayout" Target="../slideLayouts/slideLayout13.xml"/><Relationship Id="rId12" Type="http://schemas.openxmlformats.org/officeDocument/2006/relationships/audio" Target="../media/audio5.wav"/><Relationship Id="rId17" Type="http://schemas.openxmlformats.org/officeDocument/2006/relationships/image" Target="../media/image25.wmf"/><Relationship Id="rId25" Type="http://schemas.openxmlformats.org/officeDocument/2006/relationships/image" Target="../media/image19.png"/><Relationship Id="rId33" Type="http://schemas.openxmlformats.org/officeDocument/2006/relationships/slide" Target="slide4.xml"/><Relationship Id="rId2" Type="http://schemas.microsoft.com/office/2007/relationships/media" Target="../media/media2.WAV"/><Relationship Id="rId16" Type="http://schemas.openxmlformats.org/officeDocument/2006/relationships/oleObject" Target="../embeddings/oleObject1.bin"/><Relationship Id="rId20" Type="http://schemas.openxmlformats.org/officeDocument/2006/relationships/image" Target="../media/image14.png"/><Relationship Id="rId29" Type="http://schemas.openxmlformats.org/officeDocument/2006/relationships/image" Target="../media/image23.png"/><Relationship Id="rId1" Type="http://schemas.openxmlformats.org/officeDocument/2006/relationships/vmlDrawing" Target="../drawings/vmlDrawing1.vml"/><Relationship Id="rId6" Type="http://schemas.openxmlformats.org/officeDocument/2006/relationships/audio" Target="file:///D:\son%20ca\Chudiem%20Hientuongtunhien\dugio%20toan%2010(httu%20nhien)\dung%20roi%201.wav" TargetMode="External"/><Relationship Id="rId11" Type="http://schemas.openxmlformats.org/officeDocument/2006/relationships/audio" Target="../media/audio4.wav"/><Relationship Id="rId24" Type="http://schemas.openxmlformats.org/officeDocument/2006/relationships/image" Target="../media/image18.png"/><Relationship Id="rId32" Type="http://schemas.openxmlformats.org/officeDocument/2006/relationships/oleObject" Target="../embeddings/oleObject4.bin"/><Relationship Id="rId5" Type="http://schemas.openxmlformats.org/officeDocument/2006/relationships/audio" Target="file:///D:\son%20ca\Chudiem%20Hientuongtunhien\dugio%20toan%2010(httu%20nhien)\chua%20dung2.wav" TargetMode="External"/><Relationship Id="rId15" Type="http://schemas.openxmlformats.org/officeDocument/2006/relationships/image" Target="../media/image27.gif"/><Relationship Id="rId23" Type="http://schemas.openxmlformats.org/officeDocument/2006/relationships/image" Target="../media/image17.png"/><Relationship Id="rId28" Type="http://schemas.openxmlformats.org/officeDocument/2006/relationships/image" Target="../media/image22.png"/><Relationship Id="rId10" Type="http://schemas.openxmlformats.org/officeDocument/2006/relationships/audio" Target="../media/audio1.wav"/><Relationship Id="rId19" Type="http://schemas.openxmlformats.org/officeDocument/2006/relationships/image" Target="../media/image13.png"/><Relationship Id="rId31" Type="http://schemas.openxmlformats.org/officeDocument/2006/relationships/oleObject" Target="../embeddings/oleObject3.bin"/><Relationship Id="rId4" Type="http://schemas.openxmlformats.org/officeDocument/2006/relationships/audio" Target="file:///D:\son%20ca\Chudiem%20Hientuongtunhien\dugio%20toan%2010(httu%20nhien)\notify.wav" TargetMode="External"/><Relationship Id="rId9" Type="http://schemas.openxmlformats.org/officeDocument/2006/relationships/audio" Target="../media/audio3.wav"/><Relationship Id="rId14" Type="http://schemas.openxmlformats.org/officeDocument/2006/relationships/slide" Target="slide7.xml"/><Relationship Id="rId22" Type="http://schemas.openxmlformats.org/officeDocument/2006/relationships/image" Target="../media/image16.png"/><Relationship Id="rId27" Type="http://schemas.openxmlformats.org/officeDocument/2006/relationships/image" Target="../media/image21.png"/><Relationship Id="rId30" Type="http://schemas.openxmlformats.org/officeDocument/2006/relationships/oleObject" Target="../embeddings/oleObject2.bin"/><Relationship Id="rId35" Type="http://schemas.openxmlformats.org/officeDocument/2006/relationships/oleObject" Target="../embeddings/oleObject5.bin"/><Relationship Id="rId8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13" Type="http://schemas.openxmlformats.org/officeDocument/2006/relationships/image" Target="../media/image29.png"/><Relationship Id="rId18" Type="http://schemas.openxmlformats.org/officeDocument/2006/relationships/image" Target="../media/image34.png"/><Relationship Id="rId3" Type="http://schemas.openxmlformats.org/officeDocument/2006/relationships/audio" Target="file:///D:\son%20ca\Chudiem%20Hientuongtunhien\dugio%20toan%2010(httu%20nhien)\notify.wav" TargetMode="External"/><Relationship Id="rId21" Type="http://schemas.openxmlformats.org/officeDocument/2006/relationships/image" Target="../media/image37.png"/><Relationship Id="rId7" Type="http://schemas.openxmlformats.org/officeDocument/2006/relationships/audio" Target="../media/audio3.wav"/><Relationship Id="rId12" Type="http://schemas.openxmlformats.org/officeDocument/2006/relationships/image" Target="../media/image28.png"/><Relationship Id="rId17" Type="http://schemas.openxmlformats.org/officeDocument/2006/relationships/image" Target="../media/image33.png"/><Relationship Id="rId2" Type="http://schemas.openxmlformats.org/officeDocument/2006/relationships/audio" Target="../media/media2.WAV"/><Relationship Id="rId16" Type="http://schemas.openxmlformats.org/officeDocument/2006/relationships/image" Target="../media/image32.png"/><Relationship Id="rId20" Type="http://schemas.openxmlformats.org/officeDocument/2006/relationships/image" Target="../media/image36.png"/><Relationship Id="rId1" Type="http://schemas.microsoft.com/office/2007/relationships/media" Target="../media/media2.WAV"/><Relationship Id="rId6" Type="http://schemas.openxmlformats.org/officeDocument/2006/relationships/slideLayout" Target="../slideLayouts/slideLayout24.xml"/><Relationship Id="rId11" Type="http://schemas.openxmlformats.org/officeDocument/2006/relationships/image" Target="../media/image26.jpeg"/><Relationship Id="rId24" Type="http://schemas.openxmlformats.org/officeDocument/2006/relationships/slide" Target="slide4.xml"/><Relationship Id="rId5" Type="http://schemas.openxmlformats.org/officeDocument/2006/relationships/audio" Target="file:///D:\son%20ca\Chudiem%20Hientuongtunhien\dugio%20toan%2010(httu%20nhien)\dung%20roi%201.wav" TargetMode="External"/><Relationship Id="rId15" Type="http://schemas.openxmlformats.org/officeDocument/2006/relationships/image" Target="../media/image31.png"/><Relationship Id="rId23" Type="http://schemas.openxmlformats.org/officeDocument/2006/relationships/image" Target="../media/image24.png"/><Relationship Id="rId10" Type="http://schemas.openxmlformats.org/officeDocument/2006/relationships/audio" Target="../media/audio5.wav"/><Relationship Id="rId19" Type="http://schemas.openxmlformats.org/officeDocument/2006/relationships/image" Target="../media/image35.png"/><Relationship Id="rId4" Type="http://schemas.openxmlformats.org/officeDocument/2006/relationships/audio" Target="file:///D:\son%20ca\Chudiem%20Hientuongtunhien\dugio%20toan%2010(httu%20nhien)\chua%20dung2.wav" TargetMode="External"/><Relationship Id="rId9" Type="http://schemas.openxmlformats.org/officeDocument/2006/relationships/audio" Target="../media/audio4.wav"/><Relationship Id="rId14" Type="http://schemas.openxmlformats.org/officeDocument/2006/relationships/image" Target="../media/image30.png"/><Relationship Id="rId22" Type="http://schemas.openxmlformats.org/officeDocument/2006/relationships/image" Target="../media/image3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13" Type="http://schemas.openxmlformats.org/officeDocument/2006/relationships/image" Target="../media/image25.wmf"/><Relationship Id="rId18" Type="http://schemas.openxmlformats.org/officeDocument/2006/relationships/image" Target="../media/image45.png"/><Relationship Id="rId3" Type="http://schemas.openxmlformats.org/officeDocument/2006/relationships/audio" Target="../media/media2.WAV"/><Relationship Id="rId21" Type="http://schemas.openxmlformats.org/officeDocument/2006/relationships/slide" Target="slide4.xml"/><Relationship Id="rId7" Type="http://schemas.openxmlformats.org/officeDocument/2006/relationships/audio" Target="../media/audio1.wav"/><Relationship Id="rId12" Type="http://schemas.openxmlformats.org/officeDocument/2006/relationships/oleObject" Target="../embeddings/oleObject6.bin"/><Relationship Id="rId17" Type="http://schemas.openxmlformats.org/officeDocument/2006/relationships/image" Target="../media/image44.png"/><Relationship Id="rId2" Type="http://schemas.microsoft.com/office/2007/relationships/media" Target="../media/media2.WAV"/><Relationship Id="rId16" Type="http://schemas.openxmlformats.org/officeDocument/2006/relationships/image" Target="../media/image43.png"/><Relationship Id="rId20" Type="http://schemas.openxmlformats.org/officeDocument/2006/relationships/image" Target="../media/image24.png"/><Relationship Id="rId1" Type="http://schemas.openxmlformats.org/officeDocument/2006/relationships/vmlDrawing" Target="../drawings/vmlDrawing2.vml"/><Relationship Id="rId6" Type="http://schemas.openxmlformats.org/officeDocument/2006/relationships/audio" Target="../media/audio3.wav"/><Relationship Id="rId11" Type="http://schemas.openxmlformats.org/officeDocument/2006/relationships/image" Target="../media/image40.png"/><Relationship Id="rId5" Type="http://schemas.openxmlformats.org/officeDocument/2006/relationships/slideLayout" Target="../slideLayouts/slideLayout13.xml"/><Relationship Id="rId15" Type="http://schemas.openxmlformats.org/officeDocument/2006/relationships/image" Target="../media/image42.png"/><Relationship Id="rId10" Type="http://schemas.openxmlformats.org/officeDocument/2006/relationships/image" Target="../media/image39.png"/><Relationship Id="rId19" Type="http://schemas.openxmlformats.org/officeDocument/2006/relationships/image" Target="../media/image46.png"/><Relationship Id="rId4" Type="http://schemas.openxmlformats.org/officeDocument/2006/relationships/audio" Target="file:///D:\son%20ca\dugio%20toan%2010(httu%20nhien)\notify.wav" TargetMode="External"/><Relationship Id="rId9" Type="http://schemas.openxmlformats.org/officeDocument/2006/relationships/audio" Target="../media/audio5.wav"/><Relationship Id="rId14" Type="http://schemas.openxmlformats.org/officeDocument/2006/relationships/image" Target="../media/image41.png"/><Relationship Id="rId22" Type="http://schemas.openxmlformats.org/officeDocument/2006/relationships/oleObject" Target="../embeddings/oleObject7.bin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26" Type="http://schemas.openxmlformats.org/officeDocument/2006/relationships/image" Target="../media/image24.png"/><Relationship Id="rId3" Type="http://schemas.openxmlformats.org/officeDocument/2006/relationships/audio" Target="file:///D:\son%20ca\Chudiem%20Hientuongtunhien\dugio%20toan%2010(httu%20nhien)\notify.wav" TargetMode="External"/><Relationship Id="rId21" Type="http://schemas.openxmlformats.org/officeDocument/2006/relationships/image" Target="../media/image20.png"/><Relationship Id="rId7" Type="http://schemas.openxmlformats.org/officeDocument/2006/relationships/notesSlide" Target="../notesSlides/notesSlide5.xml"/><Relationship Id="rId12" Type="http://schemas.openxmlformats.org/officeDocument/2006/relationships/image" Target="../media/image26.jpeg"/><Relationship Id="rId17" Type="http://schemas.openxmlformats.org/officeDocument/2006/relationships/image" Target="../media/image16.png"/><Relationship Id="rId25" Type="http://schemas.openxmlformats.org/officeDocument/2006/relationships/slide" Target="slide4.xml"/><Relationship Id="rId2" Type="http://schemas.openxmlformats.org/officeDocument/2006/relationships/audio" Target="../media/media2.WAV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microsoft.com/office/2007/relationships/media" Target="../media/media2.WAV"/><Relationship Id="rId6" Type="http://schemas.openxmlformats.org/officeDocument/2006/relationships/slideLayout" Target="../slideLayouts/slideLayout13.xml"/><Relationship Id="rId11" Type="http://schemas.openxmlformats.org/officeDocument/2006/relationships/audio" Target="../media/audio5.wav"/><Relationship Id="rId24" Type="http://schemas.openxmlformats.org/officeDocument/2006/relationships/image" Target="../media/image23.png"/><Relationship Id="rId5" Type="http://schemas.openxmlformats.org/officeDocument/2006/relationships/audio" Target="file:///D:\son%20ca\Chudiem%20Hientuongtunhien\dugio%20toan%2010(httu%20nhien)\dung%20roi%201.wav" TargetMode="External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10" Type="http://schemas.openxmlformats.org/officeDocument/2006/relationships/audio" Target="../media/audio4.wav"/><Relationship Id="rId19" Type="http://schemas.openxmlformats.org/officeDocument/2006/relationships/image" Target="../media/image18.png"/><Relationship Id="rId4" Type="http://schemas.openxmlformats.org/officeDocument/2006/relationships/audio" Target="file:///D:\son%20ca\Chudiem%20Hientuongtunhien\dugio%20toan%2010(httu%20nhien)\chua%20dung2.wav" TargetMode="External"/><Relationship Id="rId9" Type="http://schemas.openxmlformats.org/officeDocument/2006/relationships/audio" Target="../media/audio1.wav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47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1998" cy="701702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913571" y="-85924"/>
            <a:ext cx="1034415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</a:rPr>
              <a:t>UBND QUẬN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</a:rPr>
              <a:t> TỪ LIÊM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</a:rPr>
              <a:t>TRƯỜNG MẦM NON</a:t>
            </a:r>
            <a:r>
              <a:rPr lang="en-US" sz="24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 MINH</a:t>
            </a:r>
            <a:endParaRPr kumimoji="0" lang="vi-V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" y="2829482"/>
            <a:ext cx="12191998" cy="37548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 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Lĩnh vực phát triển nhận thức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quen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endParaRPr lang="en-US" sz="4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4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Lứa </a:t>
            </a: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tuổi: Mẫu giáo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4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A3</a:t>
            </a:r>
            <a:endParaRPr lang="en-US" sz="4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viên:Nguyễn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Hạnh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Content Placeholder 7" descr="Logo&#10;&#10;Description automatically generated">
            <a:extLst>
              <a:ext uri="{FF2B5EF4-FFF2-40B4-BE49-F238E27FC236}">
                <a16:creationId xmlns:a16="http://schemas.microsoft.com/office/drawing/2014/main" id="{A38BF9EE-6C7C-4E6D-AC3D-91F15EF5D6B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2014" y="1742822"/>
            <a:ext cx="1487971" cy="1487971"/>
          </a:xfrm>
        </p:spPr>
      </p:pic>
    </p:spTree>
    <p:extLst>
      <p:ext uri="{BB962C8B-B14F-4D97-AF65-F5344CB8AC3E}">
        <p14:creationId xmlns:p14="http://schemas.microsoft.com/office/powerpoint/2010/main" val="4648375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>
            <a:extLst>
              <a:ext uri="{FF2B5EF4-FFF2-40B4-BE49-F238E27FC236}">
                <a16:creationId xmlns:a16="http://schemas.microsoft.com/office/drawing/2014/main" id="{1365861A-2125-47CE-AEF6-D6F09B31610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39758" y="0"/>
            <a:ext cx="12264887" cy="6858000"/>
          </a:xfrm>
          <a:prstGeom prst="rect">
            <a:avLst/>
          </a:prstGeom>
        </p:spPr>
      </p:pic>
      <p:sp>
        <p:nvSpPr>
          <p:cNvPr id="34" name="Rectangle 24">
            <a:extLst>
              <a:ext uri="{FF2B5EF4-FFF2-40B4-BE49-F238E27FC236}">
                <a16:creationId xmlns:a16="http://schemas.microsoft.com/office/drawing/2014/main" id="{632A7F26-85F2-4715-ADB9-58CB27F06D2A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1051738" y="714484"/>
            <a:ext cx="2898095" cy="4647426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9600" b="1" dirty="0">
                <a:solidFill>
                  <a:srgbClr val="FF3300"/>
                </a:solidFill>
                <a:latin typeface="Arial"/>
                <a:cs typeface="Arial" charset="0"/>
              </a:rPr>
              <a:t>4</a:t>
            </a:r>
            <a:endParaRPr kumimoji="0" lang="en-US" sz="29600" b="1" i="0" u="none" strike="noStrike" kern="1200" cap="none" spc="0" normalizeH="0" baseline="0" noProof="0" dirty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pic>
        <p:nvPicPr>
          <p:cNvPr id="74" name="chimes.wav">
            <a:hlinkClick r:id="" action="ppaction://media"/>
            <a:extLst>
              <a:ext uri="{FF2B5EF4-FFF2-40B4-BE49-F238E27FC236}">
                <a16:creationId xmlns:a16="http://schemas.microsoft.com/office/drawing/2014/main" id="{DA2F9541-D2D1-45B7-83D0-06DCADD0837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66800" y="35052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" name="chimes.wav">
            <a:hlinkClick r:id="" action="ppaction://media"/>
            <a:extLst>
              <a:ext uri="{FF2B5EF4-FFF2-40B4-BE49-F238E27FC236}">
                <a16:creationId xmlns:a16="http://schemas.microsoft.com/office/drawing/2014/main" id="{FBA9DCDF-2818-4F0D-9B86-DC2D7FC485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66800" y="35052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" name="chimes.wav">
            <a:hlinkClick r:id="" action="ppaction://media"/>
            <a:extLst>
              <a:ext uri="{FF2B5EF4-FFF2-40B4-BE49-F238E27FC236}">
                <a16:creationId xmlns:a16="http://schemas.microsoft.com/office/drawing/2014/main" id="{2B987D44-9031-4C45-9311-CEB3E2CC3E9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66800" y="35052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" name="chimes.wav">
            <a:hlinkClick r:id="" action="ppaction://media"/>
            <a:extLst>
              <a:ext uri="{FF2B5EF4-FFF2-40B4-BE49-F238E27FC236}">
                <a16:creationId xmlns:a16="http://schemas.microsoft.com/office/drawing/2014/main" id="{9DDC8A93-B9FB-4150-B1D6-73D95013E8D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66800" y="35052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" name="chimes.wav">
            <a:hlinkClick r:id="" action="ppaction://media"/>
            <a:extLst>
              <a:ext uri="{FF2B5EF4-FFF2-40B4-BE49-F238E27FC236}">
                <a16:creationId xmlns:a16="http://schemas.microsoft.com/office/drawing/2014/main" id="{96B2C781-8619-4694-827F-776DEA36847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66800" y="35052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" name="chimes.wav">
            <a:hlinkClick r:id="" action="ppaction://media"/>
            <a:extLst>
              <a:ext uri="{FF2B5EF4-FFF2-40B4-BE49-F238E27FC236}">
                <a16:creationId xmlns:a16="http://schemas.microsoft.com/office/drawing/2014/main" id="{3336C53A-9ED8-4516-80A5-E8D8E0AFA9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66800" y="35814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" name="chimes.wav">
            <a:hlinkClick r:id="" action="ppaction://media"/>
            <a:extLst>
              <a:ext uri="{FF2B5EF4-FFF2-40B4-BE49-F238E27FC236}">
                <a16:creationId xmlns:a16="http://schemas.microsoft.com/office/drawing/2014/main" id="{BD0D140E-FA93-499F-820F-55891E6851E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38200" y="37338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" name="chimes.wav">
            <a:hlinkClick r:id="" action="ppaction://media"/>
            <a:extLst>
              <a:ext uri="{FF2B5EF4-FFF2-40B4-BE49-F238E27FC236}">
                <a16:creationId xmlns:a16="http://schemas.microsoft.com/office/drawing/2014/main" id="{534ADF64-3666-4CAC-9DF6-B54DF17324B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38200" y="41148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" name="chimes.wav">
            <a:hlinkClick r:id="" action="ppaction://media"/>
            <a:extLst>
              <a:ext uri="{FF2B5EF4-FFF2-40B4-BE49-F238E27FC236}">
                <a16:creationId xmlns:a16="http://schemas.microsoft.com/office/drawing/2014/main" id="{004F098B-D24B-43EA-8A49-EAB378E3E4F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38200" y="44958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1" name="notify.wav">
            <a:hlinkClick r:id="" action="ppaction://media"/>
            <a:extLst>
              <a:ext uri="{FF2B5EF4-FFF2-40B4-BE49-F238E27FC236}">
                <a16:creationId xmlns:a16="http://schemas.microsoft.com/office/drawing/2014/main" id="{6938824B-46A5-4AE4-8908-7F4E5FED6014}"/>
              </a:ext>
            </a:extLst>
          </p:cNvPr>
          <p:cNvPicPr>
            <a:picLocks noRot="1" noChangeAspect="1"/>
          </p:cNvPicPr>
          <p:nvPr>
            <a:audioFile r:link="rId3"/>
          </p:nvPr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69342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" name="chua dung2.wav">
            <a:hlinkClick r:id="" action="ppaction://media"/>
            <a:extLst>
              <a:ext uri="{FF2B5EF4-FFF2-40B4-BE49-F238E27FC236}">
                <a16:creationId xmlns:a16="http://schemas.microsoft.com/office/drawing/2014/main" id="{C67A7802-4BCE-474D-B9D2-0431B709146A}"/>
              </a:ext>
            </a:extLst>
          </p:cNvPr>
          <p:cNvPicPr>
            <a:picLocks noRot="1" noChangeAspect="1"/>
          </p:cNvPicPr>
          <p:nvPr>
            <a:audioFile r:link="rId4"/>
          </p:nvPr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69342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" name="dung roi 1.wav">
            <a:hlinkClick r:id="" action="ppaction://media"/>
            <a:extLst>
              <a:ext uri="{FF2B5EF4-FFF2-40B4-BE49-F238E27FC236}">
                <a16:creationId xmlns:a16="http://schemas.microsoft.com/office/drawing/2014/main" id="{22D782DC-CFDA-4ED8-9ED2-C10070DC339A}"/>
              </a:ext>
            </a:extLst>
          </p:cNvPr>
          <p:cNvPicPr>
            <a:picLocks noRot="1" noChangeAspect="1"/>
          </p:cNvPicPr>
          <p:nvPr>
            <a:audioFile r:link="rId5"/>
          </p:nvPr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68580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A picture containing clipart&#10;&#10;Description automatically generated">
            <a:extLst>
              <a:ext uri="{FF2B5EF4-FFF2-40B4-BE49-F238E27FC236}">
                <a16:creationId xmlns:a16="http://schemas.microsoft.com/office/drawing/2014/main" id="{E4EAA4BC-486F-4DEB-8BCD-833FA731F215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7295" y="5345163"/>
            <a:ext cx="1661292" cy="1512837"/>
          </a:xfrm>
          <a:prstGeom prst="rect">
            <a:avLst/>
          </a:prstGeom>
        </p:spPr>
      </p:pic>
      <p:sp>
        <p:nvSpPr>
          <p:cNvPr id="60" name="Rectangle: Rounded Corners 59">
            <a:extLst>
              <a:ext uri="{FF2B5EF4-FFF2-40B4-BE49-F238E27FC236}">
                <a16:creationId xmlns:a16="http://schemas.microsoft.com/office/drawing/2014/main" id="{AC944C4A-2D60-4010-8BAD-0431C99E6CE5}"/>
              </a:ext>
            </a:extLst>
          </p:cNvPr>
          <p:cNvSpPr/>
          <p:nvPr/>
        </p:nvSpPr>
        <p:spPr>
          <a:xfrm>
            <a:off x="1859452" y="5898317"/>
            <a:ext cx="1698761" cy="814752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Bắt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đầu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9" name="Star: 10 Points 48">
            <a:extLst>
              <a:ext uri="{FF2B5EF4-FFF2-40B4-BE49-F238E27FC236}">
                <a16:creationId xmlns:a16="http://schemas.microsoft.com/office/drawing/2014/main" id="{E0513BF4-ED1C-423C-ABD0-C0AEF983C134}"/>
              </a:ext>
            </a:extLst>
          </p:cNvPr>
          <p:cNvSpPr/>
          <p:nvPr/>
        </p:nvSpPr>
        <p:spPr>
          <a:xfrm>
            <a:off x="351716" y="5602354"/>
            <a:ext cx="1338056" cy="1131210"/>
          </a:xfrm>
          <a:prstGeom prst="star10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50" name="Star: 10 Points 49">
            <a:extLst>
              <a:ext uri="{FF2B5EF4-FFF2-40B4-BE49-F238E27FC236}">
                <a16:creationId xmlns:a16="http://schemas.microsoft.com/office/drawing/2014/main" id="{F565EC85-6B64-46B2-947C-E07B0B5ED801}"/>
              </a:ext>
            </a:extLst>
          </p:cNvPr>
          <p:cNvSpPr/>
          <p:nvPr/>
        </p:nvSpPr>
        <p:spPr>
          <a:xfrm>
            <a:off x="351716" y="5602354"/>
            <a:ext cx="1338056" cy="1131210"/>
          </a:xfrm>
          <a:prstGeom prst="star10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51" name="Star: 10 Points 50">
            <a:extLst>
              <a:ext uri="{FF2B5EF4-FFF2-40B4-BE49-F238E27FC236}">
                <a16:creationId xmlns:a16="http://schemas.microsoft.com/office/drawing/2014/main" id="{3E474AC5-6DB0-4342-A51A-C51F7FC6464A}"/>
              </a:ext>
            </a:extLst>
          </p:cNvPr>
          <p:cNvSpPr/>
          <p:nvPr/>
        </p:nvSpPr>
        <p:spPr>
          <a:xfrm>
            <a:off x="351716" y="5602354"/>
            <a:ext cx="1338056" cy="1131210"/>
          </a:xfrm>
          <a:prstGeom prst="star10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52" name="Star: 10 Points 51">
            <a:extLst>
              <a:ext uri="{FF2B5EF4-FFF2-40B4-BE49-F238E27FC236}">
                <a16:creationId xmlns:a16="http://schemas.microsoft.com/office/drawing/2014/main" id="{8C7C1DC5-9BBF-4C50-A5D3-AA0D9AC6D5FF}"/>
              </a:ext>
            </a:extLst>
          </p:cNvPr>
          <p:cNvSpPr/>
          <p:nvPr/>
        </p:nvSpPr>
        <p:spPr>
          <a:xfrm>
            <a:off x="351716" y="5602354"/>
            <a:ext cx="1338056" cy="1131210"/>
          </a:xfrm>
          <a:prstGeom prst="star10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53" name="Star: 10 Points 52">
            <a:extLst>
              <a:ext uri="{FF2B5EF4-FFF2-40B4-BE49-F238E27FC236}">
                <a16:creationId xmlns:a16="http://schemas.microsoft.com/office/drawing/2014/main" id="{C658B41F-8924-4930-9FAB-05323ED92B6D}"/>
              </a:ext>
            </a:extLst>
          </p:cNvPr>
          <p:cNvSpPr/>
          <p:nvPr/>
        </p:nvSpPr>
        <p:spPr>
          <a:xfrm>
            <a:off x="351716" y="5602354"/>
            <a:ext cx="1338056" cy="1131210"/>
          </a:xfrm>
          <a:prstGeom prst="star10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54" name="Star: 10 Points 53">
            <a:extLst>
              <a:ext uri="{FF2B5EF4-FFF2-40B4-BE49-F238E27FC236}">
                <a16:creationId xmlns:a16="http://schemas.microsoft.com/office/drawing/2014/main" id="{28ABED0D-28E7-4202-982F-5B17887908E1}"/>
              </a:ext>
            </a:extLst>
          </p:cNvPr>
          <p:cNvSpPr/>
          <p:nvPr/>
        </p:nvSpPr>
        <p:spPr>
          <a:xfrm>
            <a:off x="351716" y="5602354"/>
            <a:ext cx="1338056" cy="1131210"/>
          </a:xfrm>
          <a:prstGeom prst="star10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55" name="Star: 10 Points 54">
            <a:extLst>
              <a:ext uri="{FF2B5EF4-FFF2-40B4-BE49-F238E27FC236}">
                <a16:creationId xmlns:a16="http://schemas.microsoft.com/office/drawing/2014/main" id="{FC1CB1D5-F968-460A-A780-AE8071832813}"/>
              </a:ext>
            </a:extLst>
          </p:cNvPr>
          <p:cNvSpPr/>
          <p:nvPr/>
        </p:nvSpPr>
        <p:spPr>
          <a:xfrm>
            <a:off x="351716" y="5602354"/>
            <a:ext cx="1338056" cy="1131210"/>
          </a:xfrm>
          <a:prstGeom prst="star10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56" name="Star: 10 Points 55">
            <a:extLst>
              <a:ext uri="{FF2B5EF4-FFF2-40B4-BE49-F238E27FC236}">
                <a16:creationId xmlns:a16="http://schemas.microsoft.com/office/drawing/2014/main" id="{81FBA4EA-C2E6-4F06-A614-BB7D8A215DDF}"/>
              </a:ext>
            </a:extLst>
          </p:cNvPr>
          <p:cNvSpPr/>
          <p:nvPr/>
        </p:nvSpPr>
        <p:spPr>
          <a:xfrm>
            <a:off x="351716" y="5602354"/>
            <a:ext cx="1338056" cy="1131210"/>
          </a:xfrm>
          <a:prstGeom prst="star10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57" name="Star: 10 Points 56">
            <a:extLst>
              <a:ext uri="{FF2B5EF4-FFF2-40B4-BE49-F238E27FC236}">
                <a16:creationId xmlns:a16="http://schemas.microsoft.com/office/drawing/2014/main" id="{E7C83BB9-5649-4841-824D-A31E525D3E2B}"/>
              </a:ext>
            </a:extLst>
          </p:cNvPr>
          <p:cNvSpPr/>
          <p:nvPr/>
        </p:nvSpPr>
        <p:spPr>
          <a:xfrm>
            <a:off x="351716" y="5602354"/>
            <a:ext cx="1338056" cy="1131210"/>
          </a:xfrm>
          <a:prstGeom prst="star10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58" name="Star: 10 Points 57">
            <a:extLst>
              <a:ext uri="{FF2B5EF4-FFF2-40B4-BE49-F238E27FC236}">
                <a16:creationId xmlns:a16="http://schemas.microsoft.com/office/drawing/2014/main" id="{42BD4858-C368-44CC-A110-DB1F84DD577E}"/>
              </a:ext>
            </a:extLst>
          </p:cNvPr>
          <p:cNvSpPr/>
          <p:nvPr/>
        </p:nvSpPr>
        <p:spPr>
          <a:xfrm>
            <a:off x="351716" y="5602354"/>
            <a:ext cx="1338056" cy="1131210"/>
          </a:xfrm>
          <a:prstGeom prst="star10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59" name="Star: 10 Points 58">
            <a:extLst>
              <a:ext uri="{FF2B5EF4-FFF2-40B4-BE49-F238E27FC236}">
                <a16:creationId xmlns:a16="http://schemas.microsoft.com/office/drawing/2014/main" id="{795565B9-08DA-439B-ADCF-14283DBC3FA6}"/>
              </a:ext>
            </a:extLst>
          </p:cNvPr>
          <p:cNvSpPr/>
          <p:nvPr/>
        </p:nvSpPr>
        <p:spPr>
          <a:xfrm>
            <a:off x="358522" y="5602353"/>
            <a:ext cx="1331250" cy="1127897"/>
          </a:xfrm>
          <a:prstGeom prst="star10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Hết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giờ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5" name="Rectangle 24">
            <a:extLst>
              <a:ext uri="{FF2B5EF4-FFF2-40B4-BE49-F238E27FC236}">
                <a16:creationId xmlns:a16="http://schemas.microsoft.com/office/drawing/2014/main" id="{1D528A3D-C987-4C80-BA26-0FCFF94F8596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4788855" y="853630"/>
            <a:ext cx="2898095" cy="4647426"/>
          </a:xfrm>
          <a:prstGeom prst="rect">
            <a:avLst/>
          </a:prstGeom>
          <a:solidFill>
            <a:srgbClr val="92D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96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5</a:t>
            </a:r>
          </a:p>
        </p:txBody>
      </p:sp>
      <p:sp>
        <p:nvSpPr>
          <p:cNvPr id="36" name="Rectangle 24">
            <a:extLst>
              <a:ext uri="{FF2B5EF4-FFF2-40B4-BE49-F238E27FC236}">
                <a16:creationId xmlns:a16="http://schemas.microsoft.com/office/drawing/2014/main" id="{89F4BFDC-589A-43F9-9F84-607F44332D43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8618735" y="986154"/>
            <a:ext cx="2898095" cy="4647426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9600" b="1" dirty="0">
                <a:solidFill>
                  <a:srgbClr val="FF3300"/>
                </a:solidFill>
                <a:latin typeface="Arial"/>
                <a:cs typeface="Arial" charset="0"/>
              </a:rPr>
              <a:t>6</a:t>
            </a:r>
            <a:endParaRPr kumimoji="0" lang="en-US" sz="29600" b="1" i="0" u="none" strike="noStrike" kern="1200" cap="none" spc="0" normalizeH="0" baseline="0" noProof="0" dirty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pic>
        <p:nvPicPr>
          <p:cNvPr id="37" name="Picture 36" descr="A picture containing clipart&#10;&#10;Description automatically generated">
            <a:extLst>
              <a:ext uri="{FF2B5EF4-FFF2-40B4-BE49-F238E27FC236}">
                <a16:creationId xmlns:a16="http://schemas.microsoft.com/office/drawing/2014/main" id="{E687C9CD-E211-4EDB-AE82-CA9635F10C1C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9461" y="5383263"/>
            <a:ext cx="1661292" cy="1512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2561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4"/>
                </p:tgtEl>
              </p:cMediaNode>
            </p:audio>
            <p:audio>
              <p:cMediaNode>
                <p:cTn id="2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5"/>
                </p:tgtEl>
              </p:cMediaNode>
            </p:audio>
            <p:audio>
              <p:cMediaNode>
                <p:cTn id="3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6"/>
                </p:tgtEl>
              </p:cMediaNode>
            </p:audio>
            <p:audio>
              <p:cMediaNode>
                <p:cTn id="3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7"/>
                </p:tgtEl>
              </p:cMediaNode>
            </p:audio>
            <p:audio>
              <p:cMediaNode>
                <p:cTn id="3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8"/>
                </p:tgtEl>
              </p:cMediaNode>
            </p:audio>
            <p:audio>
              <p:cMediaNode>
                <p:cTn id="3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9"/>
                </p:tgtEl>
              </p:cMediaNode>
            </p:audio>
            <p:audio>
              <p:cMediaNode>
                <p:cTn id="3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0"/>
                </p:tgtEl>
              </p:cMediaNode>
            </p:audio>
            <p:audio>
              <p:cMediaNode>
                <p:cTn id="3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1"/>
                </p:tgtEl>
              </p:cMediaNode>
            </p:audio>
            <p:audio>
              <p:cMediaNode>
                <p:cTn id="3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2"/>
                </p:tgtEl>
              </p:cMediaNode>
            </p:audio>
            <p:audio>
              <p:cMediaNode>
                <p:cTn id="3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1"/>
                </p:tgtEl>
              </p:cMediaNode>
            </p:audio>
            <p:audio>
              <p:cMediaNode>
                <p:cTn id="3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2"/>
                </p:tgtEl>
              </p:cMediaNode>
            </p:audio>
            <p:audio>
              <p:cMediaNode>
                <p:cTn id="3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3"/>
                </p:tgtEl>
              </p:cMediaNode>
            </p:audio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1" presetClass="entr" presetSubtype="1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5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66FF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9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66FF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3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66FF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000"/>
                            </p:stCondLst>
                            <p:childTnLst>
                              <p:par>
                                <p:cTn id="5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66FF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000"/>
                            </p:stCondLst>
                            <p:childTnLst>
                              <p:par>
                                <p:cTn id="5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1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66FF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0"/>
                            </p:stCondLst>
                            <p:childTnLst>
                              <p:par>
                                <p:cTn id="63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5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66FF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6000"/>
                            </p:stCondLst>
                            <p:childTnLst>
                              <p:par>
                                <p:cTn id="67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9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66FF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7000"/>
                            </p:stCondLst>
                            <p:childTnLst>
                              <p:par>
                                <p:cTn id="71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3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66FF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8000"/>
                            </p:stCondLst>
                            <p:childTnLst>
                              <p:par>
                                <p:cTn id="7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7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66FF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9000"/>
                            </p:stCondLst>
                            <p:childTnLst>
                              <p:par>
                                <p:cTn id="7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1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66FF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0000"/>
                            </p:stCondLst>
                            <p:childTnLst>
                              <p:par>
                                <p:cTn id="83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5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</p:childTnLst>
        </p:cTn>
      </p:par>
    </p:tnLst>
    <p:bldLst>
      <p:bldP spid="34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36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Content Placeholder 3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-12700"/>
            <a:ext cx="12192000" cy="6858000"/>
          </a:xfrm>
        </p:spPr>
      </p:pic>
      <p:sp>
        <p:nvSpPr>
          <p:cNvPr id="6" name="Rectangle 5"/>
          <p:cNvSpPr/>
          <p:nvPr/>
        </p:nvSpPr>
        <p:spPr>
          <a:xfrm>
            <a:off x="2737794" y="1676401"/>
            <a:ext cx="5410264" cy="184665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 </a:t>
            </a:r>
            <a:r>
              <a:rPr kumimoji="0" lang="en-US" sz="6600" b="1" i="0" u="none" strike="noStrike" kern="1200" cap="none" spc="0" normalizeH="0" baseline="0" noProof="0" dirty="0" err="1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Trò</a:t>
            </a:r>
            <a:r>
              <a:rPr kumimoji="0" lang="en-US" sz="6600" b="1" i="0" u="none" strike="noStrike" kern="1200" cap="none" spc="0" normalizeH="0" baseline="0" noProof="0" dirty="0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chơi</a:t>
            </a:r>
            <a:r>
              <a:rPr kumimoji="0" lang="en-US" sz="6600" b="1" i="0" u="none" strike="noStrike" kern="1200" cap="none" spc="0" normalizeH="0" baseline="0" noProof="0" dirty="0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2: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1" i="0" u="none" strike="noStrike" kern="1200" cap="none" spc="0" normalizeH="0" baseline="0" noProof="0" dirty="0">
              <a:ln w="12700">
                <a:solidFill>
                  <a:srgbClr val="4F81BD"/>
                </a:solidFill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rgbClr val="4F81BD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405271" y="3104324"/>
            <a:ext cx="818984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 </a:t>
            </a:r>
            <a:r>
              <a:rPr kumimoji="0" lang="en-US" sz="8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Xúc</a:t>
            </a:r>
            <a:r>
              <a:rPr kumimoji="0" lang="en-US" sz="8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8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xắc</a:t>
            </a:r>
            <a:r>
              <a:rPr kumimoji="0" lang="en-US" sz="8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8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vui</a:t>
            </a:r>
            <a:r>
              <a:rPr kumimoji="0" lang="en-US" sz="8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8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vẻ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bé tập đếm đã cắt">
            <a:hlinkClick r:id="" action="ppaction://media"/>
            <a:extLst>
              <a:ext uri="{FF2B5EF4-FFF2-40B4-BE49-F238E27FC236}">
                <a16:creationId xmlns:a16="http://schemas.microsoft.com/office/drawing/2014/main" id="{FDCECE35-80BA-4DEA-B4C8-82E79B7F726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66034" y="5009322"/>
            <a:ext cx="1505225" cy="1505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4706152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5561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4" descr="Flo000_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00150" y="-190500"/>
            <a:ext cx="14697489" cy="7486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2" name="WordArt 2"/>
          <p:cNvSpPr>
            <a:spLocks noChangeArrowheads="1" noChangeShapeType="1" noTextEdit="1"/>
          </p:cNvSpPr>
          <p:nvPr/>
        </p:nvSpPr>
        <p:spPr bwMode="auto">
          <a:xfrm>
            <a:off x="2282688" y="1578666"/>
            <a:ext cx="7029450" cy="32575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9380"/>
              </a:avLst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0" cap="none" spc="0" normalizeH="0" baseline="0" noProof="0" dirty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9900FF">
                    <a:alpha val="98822"/>
                  </a:srgbClr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/>
                <a:ea typeface="+mn-ea"/>
                <a:cs typeface="Times New Roman"/>
              </a:rPr>
              <a:t>Trò chơ</a:t>
            </a:r>
            <a:r>
              <a:rPr kumimoji="0" lang="en-US" sz="2400" b="1" i="0" u="none" strike="noStrike" kern="10" cap="none" spc="0" normalizeH="0" baseline="0" noProof="0" dirty="0" err="1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9900FF">
                    <a:alpha val="98822"/>
                  </a:srgbClr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/>
                <a:ea typeface="+mn-ea"/>
                <a:cs typeface="Times New Roman"/>
              </a:rPr>
              <a:t>i</a:t>
            </a:r>
            <a:r>
              <a:rPr kumimoji="0" lang="en-US" sz="2400" b="1" i="0" u="none" strike="noStrike" kern="10" cap="none" spc="0" normalizeH="0" baseline="0" noProof="0" dirty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9900FF">
                    <a:alpha val="98822"/>
                  </a:srgbClr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lang="en-US" sz="2400" b="1" kern="10" dirty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9900FF">
                    <a:alpha val="98822"/>
                  </a:srgbClr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3</a:t>
            </a:r>
            <a:r>
              <a:rPr kumimoji="0" lang="en-US" sz="2400" b="1" i="0" u="none" strike="noStrike" kern="10" cap="none" spc="0" normalizeH="0" baseline="0" noProof="0" dirty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9900FF">
                    <a:alpha val="98822"/>
                  </a:srgbClr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/>
                <a:ea typeface="+mn-ea"/>
                <a:cs typeface="Times New Roman"/>
              </a:rPr>
              <a:t>: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kern="10" dirty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9900FF">
                    <a:alpha val="98822"/>
                  </a:srgbClr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Chung </a:t>
            </a:r>
            <a:r>
              <a:rPr lang="en-US" sz="2400" b="1" kern="10" dirty="0" err="1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9900FF">
                    <a:alpha val="98822"/>
                  </a:srgbClr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sức</a:t>
            </a:r>
            <a:endParaRPr kumimoji="0" lang="en-US" sz="2400" b="1" i="0" u="none" strike="noStrike" kern="10" cap="none" spc="0" normalizeH="0" baseline="0" noProof="0" dirty="0">
              <a:ln w="9525">
                <a:solidFill>
                  <a:srgbClr val="FF00FF"/>
                </a:solidFill>
                <a:round/>
                <a:headEnd/>
                <a:tailEnd/>
              </a:ln>
              <a:solidFill>
                <a:srgbClr val="9900FF">
                  <a:alpha val="98822"/>
                </a:srgbClr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pic>
        <p:nvPicPr>
          <p:cNvPr id="3" name="mix_4m26s (audio-joiner.com)">
            <a:hlinkClick r:id="" action="ppaction://media"/>
            <a:extLst>
              <a:ext uri="{FF2B5EF4-FFF2-40B4-BE49-F238E27FC236}">
                <a16:creationId xmlns:a16="http://schemas.microsoft.com/office/drawing/2014/main" id="{04CF7B31-4C40-4E92-961A-1B71CCE2690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01750" y="4365625"/>
            <a:ext cx="1517650" cy="1517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1458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62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66FF33"/>
            </a:gs>
            <a:gs pos="100000">
              <a:srgbClr val="FFFF66"/>
            </a:gs>
          </a:gsLst>
          <a:path path="rect">
            <a:fillToRect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4">
            <a:extLst>
              <a:ext uri="{FF2B5EF4-FFF2-40B4-BE49-F238E27FC236}">
                <a16:creationId xmlns:a16="http://schemas.microsoft.com/office/drawing/2014/main" id="{42D3676A-52A0-421C-8FB8-93BA053F37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62200" y="3733800"/>
            <a:ext cx="80772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4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4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4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4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4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en-US" sz="4400">
                <a:solidFill>
                  <a:srgbClr val="0000FF"/>
                </a:solidFill>
              </a:rPr>
              <a:t>  </a:t>
            </a:r>
          </a:p>
        </p:txBody>
      </p:sp>
      <p:pic>
        <p:nvPicPr>
          <p:cNvPr id="12291" name="Picture 9" descr="Bellcoll">
            <a:extLst>
              <a:ext uri="{FF2B5EF4-FFF2-40B4-BE49-F238E27FC236}">
                <a16:creationId xmlns:a16="http://schemas.microsoft.com/office/drawing/2014/main" id="{050352BB-6567-476C-80A1-6F378D9CE47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562564">
            <a:off x="526553" y="430373"/>
            <a:ext cx="9525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6" descr="1145086ejqsyt499z">
            <a:extLst>
              <a:ext uri="{FF2B5EF4-FFF2-40B4-BE49-F238E27FC236}">
                <a16:creationId xmlns:a16="http://schemas.microsoft.com/office/drawing/2014/main" id="{362899DD-ACE0-40E7-989C-7923AF91B6F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89018" y="-104775"/>
            <a:ext cx="762000" cy="253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Picture 7" descr="1145086ejqsyt499z">
            <a:extLst>
              <a:ext uri="{FF2B5EF4-FFF2-40B4-BE49-F238E27FC236}">
                <a16:creationId xmlns:a16="http://schemas.microsoft.com/office/drawing/2014/main" id="{F5548537-D4F1-4E7F-9A54-B93D4449659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467644" y="-788987"/>
            <a:ext cx="762000" cy="253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4" name="Picture 8" descr="1145086ejqsyt499z">
            <a:extLst>
              <a:ext uri="{FF2B5EF4-FFF2-40B4-BE49-F238E27FC236}">
                <a16:creationId xmlns:a16="http://schemas.microsoft.com/office/drawing/2014/main" id="{D46CB6BF-CBFA-4C9E-84B0-E7F409F7887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1011691" y="777478"/>
            <a:ext cx="762000" cy="253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5" name="Picture 9" descr="1145086ejqsyt499z">
            <a:extLst>
              <a:ext uri="{FF2B5EF4-FFF2-40B4-BE49-F238E27FC236}">
                <a16:creationId xmlns:a16="http://schemas.microsoft.com/office/drawing/2014/main" id="{FC8C40A6-B17C-42DA-AADE-769AB41003F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9945289" y="-249236"/>
            <a:ext cx="762000" cy="253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296" name="Group 6">
            <a:extLst>
              <a:ext uri="{FF2B5EF4-FFF2-40B4-BE49-F238E27FC236}">
                <a16:creationId xmlns:a16="http://schemas.microsoft.com/office/drawing/2014/main" id="{5F72C69B-CC27-4657-AC33-17A82C073D25}"/>
              </a:ext>
            </a:extLst>
          </p:cNvPr>
          <p:cNvGrpSpPr>
            <a:grpSpLocks/>
          </p:cNvGrpSpPr>
          <p:nvPr/>
        </p:nvGrpSpPr>
        <p:grpSpPr bwMode="auto">
          <a:xfrm rot="10800000">
            <a:off x="7486649" y="96838"/>
            <a:ext cx="4648200" cy="3657600"/>
            <a:chOff x="192" y="1968"/>
            <a:chExt cx="2928" cy="2304"/>
          </a:xfrm>
        </p:grpSpPr>
        <p:pic>
          <p:nvPicPr>
            <p:cNvPr id="12305" name="Picture 7" descr="N7">
              <a:extLst>
                <a:ext uri="{FF2B5EF4-FFF2-40B4-BE49-F238E27FC236}">
                  <a16:creationId xmlns:a16="http://schemas.microsoft.com/office/drawing/2014/main" id="{23B16815-734B-4CC5-8E92-20CFC1C0CB8E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" y="4080"/>
              <a:ext cx="2928" cy="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306" name="Picture 8" descr="N3">
              <a:extLst>
                <a:ext uri="{FF2B5EF4-FFF2-40B4-BE49-F238E27FC236}">
                  <a16:creationId xmlns:a16="http://schemas.microsoft.com/office/drawing/2014/main" id="{CF2BDE8C-D06B-4057-B837-DE22E1CED38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 flipH="1">
              <a:off x="-792" y="3083"/>
              <a:ext cx="2304" cy="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2297" name="Picture 13" descr="1145086ejqsyt499z">
            <a:extLst>
              <a:ext uri="{FF2B5EF4-FFF2-40B4-BE49-F238E27FC236}">
                <a16:creationId xmlns:a16="http://schemas.microsoft.com/office/drawing/2014/main" id="{EEA6DEC2-3340-481B-9BB3-D1DE9B303F2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157" y="3481945"/>
            <a:ext cx="762000" cy="253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8" name="Picture 14" descr="1145086ejqsyt499z">
            <a:extLst>
              <a:ext uri="{FF2B5EF4-FFF2-40B4-BE49-F238E27FC236}">
                <a16:creationId xmlns:a16="http://schemas.microsoft.com/office/drawing/2014/main" id="{51F3FC61-F0EA-43A1-8A4E-B72ACC8494D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507327" y="4811713"/>
            <a:ext cx="762000" cy="253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299" name="Group 6">
            <a:extLst>
              <a:ext uri="{FF2B5EF4-FFF2-40B4-BE49-F238E27FC236}">
                <a16:creationId xmlns:a16="http://schemas.microsoft.com/office/drawing/2014/main" id="{4E7B9EA2-B19F-4720-9474-86485EF1FB40}"/>
              </a:ext>
            </a:extLst>
          </p:cNvPr>
          <p:cNvGrpSpPr>
            <a:grpSpLocks/>
          </p:cNvGrpSpPr>
          <p:nvPr/>
        </p:nvGrpSpPr>
        <p:grpSpPr bwMode="auto">
          <a:xfrm>
            <a:off x="108861" y="3065505"/>
            <a:ext cx="4648200" cy="3657600"/>
            <a:chOff x="192" y="1968"/>
            <a:chExt cx="2928" cy="2304"/>
          </a:xfrm>
        </p:grpSpPr>
        <p:pic>
          <p:nvPicPr>
            <p:cNvPr id="12303" name="Picture 7" descr="N7">
              <a:extLst>
                <a:ext uri="{FF2B5EF4-FFF2-40B4-BE49-F238E27FC236}">
                  <a16:creationId xmlns:a16="http://schemas.microsoft.com/office/drawing/2014/main" id="{22466BB7-0624-4C99-9E4E-614E51392C60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" y="4080"/>
              <a:ext cx="2928" cy="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304" name="Picture 8" descr="N3">
              <a:extLst>
                <a:ext uri="{FF2B5EF4-FFF2-40B4-BE49-F238E27FC236}">
                  <a16:creationId xmlns:a16="http://schemas.microsoft.com/office/drawing/2014/main" id="{5D6F36D9-325C-4D9E-A16B-A383D43B582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 flipH="1">
              <a:off x="-792" y="3083"/>
              <a:ext cx="2304" cy="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2300" name="Picture 18" descr="1145086ejqsyt499z">
            <a:extLst>
              <a:ext uri="{FF2B5EF4-FFF2-40B4-BE49-F238E27FC236}">
                <a16:creationId xmlns:a16="http://schemas.microsoft.com/office/drawing/2014/main" id="{D4A89497-4A58-47F5-B2F8-8290A720816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9779673" y="5172074"/>
            <a:ext cx="762000" cy="253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1" name="Picture 19" descr="1145086ejqsyt499z">
            <a:extLst>
              <a:ext uri="{FF2B5EF4-FFF2-40B4-BE49-F238E27FC236}">
                <a16:creationId xmlns:a16="http://schemas.microsoft.com/office/drawing/2014/main" id="{09347543-8CDF-4989-AD25-1B71A5BAF41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84623" y="4226718"/>
            <a:ext cx="762000" cy="253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302" name="WordArt 20">
            <a:extLst>
              <a:ext uri="{FF2B5EF4-FFF2-40B4-BE49-F238E27FC236}">
                <a16:creationId xmlns:a16="http://schemas.microsoft.com/office/drawing/2014/main" id="{AEE13644-05A6-43F6-9A48-D11AEFED830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723359" y="1846952"/>
            <a:ext cx="7106442" cy="3009902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 kern="10" dirty="0" err="1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600" b="1" kern="10" dirty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600" b="1" kern="10" dirty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4: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 kern="10" dirty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600" b="1" kern="10" dirty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3600" b="1" kern="10" dirty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endParaRPr lang="en-US" sz="3600" b="1" kern="10" dirty="0">
              <a:ln w="9525">
                <a:solidFill>
                  <a:srgbClr val="CC99FF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6600CC"/>
                  </a:gs>
                  <a:gs pos="100000">
                    <a:srgbClr val="CC00CC"/>
                  </a:gs>
                </a:gsLst>
                <a:lin ang="5400000" scaled="1"/>
              </a:gradFill>
              <a:effectLst>
                <a:outerShdw dist="53882" dir="2700000" algn="ctr" rotWithShape="0">
                  <a:srgbClr val="9999FF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Romantic-HoaTau-3089024">
            <a:hlinkClick r:id="" action="ppaction://media"/>
            <a:extLst>
              <a:ext uri="{FF2B5EF4-FFF2-40B4-BE49-F238E27FC236}">
                <a16:creationId xmlns:a16="http://schemas.microsoft.com/office/drawing/2014/main" id="{D491FEF5-CD75-4BAA-A808-C87394A5BE7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18393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129818" y="5480742"/>
            <a:ext cx="1339157" cy="1339157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15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5306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372032" y="3527358"/>
            <a:ext cx="74479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Xin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chào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hẹn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gặp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 !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2075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Picture 3" descr="muare"/>
          <p:cNvPicPr>
            <a:picLocks noGrp="1" noChangeAspect="1" noChangeArrowheads="1"/>
          </p:cNvPicPr>
          <p:nvPr>
            <p:ph idx="4294967295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80626" y="0"/>
            <a:ext cx="12272625" cy="6858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3316" name="WordArt 4"/>
          <p:cNvSpPr>
            <a:spLocks noChangeArrowheads="1" noChangeShapeType="1" noTextEdit="1"/>
          </p:cNvSpPr>
          <p:nvPr/>
        </p:nvSpPr>
        <p:spPr bwMode="auto">
          <a:xfrm>
            <a:off x="4724400" y="1905001"/>
            <a:ext cx="4953000" cy="3581400"/>
          </a:xfrm>
          <a:prstGeom prst="rect">
            <a:avLst/>
          </a:prstGeom>
        </p:spPr>
        <p:txBody>
          <a:bodyPr wrap="none" lIns="91416" tIns="45708" rIns="91416" bIns="45708" numCol="1" fromWordArt="1">
            <a:prstTxWarp prst="textPlain">
              <a:avLst>
                <a:gd name="adj" fmla="val 49713"/>
              </a:avLst>
            </a:prstTxWarp>
          </a:bodyPr>
          <a:lstStyle/>
          <a:p>
            <a:pPr marL="0" marR="0" lvl="0" indent="0" algn="ctr" defTabSz="9141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0" cap="none" spc="0" normalizeH="0" baseline="0" noProof="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FF99"/>
              </a:solidFill>
              <a:effectLst>
                <a:outerShdw dist="35921" dir="2700000" algn="ctr" rotWithShape="0">
                  <a:srgbClr val="990000"/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0728" name="8CLAP1.WAV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60960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9" name="AutoShape 9"/>
          <p:cNvSpPr>
            <a:spLocks noChangeArrowheads="1"/>
          </p:cNvSpPr>
          <p:nvPr/>
        </p:nvSpPr>
        <p:spPr bwMode="auto">
          <a:xfrm>
            <a:off x="3770313" y="9528"/>
            <a:ext cx="457200" cy="685800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16" tIns="45708" rIns="91416" bIns="45708" anchor="ctr"/>
          <a:lstStyle/>
          <a:p>
            <a:pPr marL="0" marR="0" lvl="0" indent="0" algn="l" defTabSz="9141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30730" name="AutoShape 10"/>
          <p:cNvSpPr>
            <a:spLocks noChangeArrowheads="1"/>
          </p:cNvSpPr>
          <p:nvPr/>
        </p:nvSpPr>
        <p:spPr bwMode="auto">
          <a:xfrm>
            <a:off x="3048000" y="1219207"/>
            <a:ext cx="508000" cy="403225"/>
          </a:xfrm>
          <a:prstGeom prst="star4">
            <a:avLst>
              <a:gd name="adj" fmla="val 12500"/>
            </a:avLst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16" tIns="45708" rIns="91416" bIns="45708" anchor="ctr"/>
          <a:lstStyle/>
          <a:p>
            <a:pPr marL="0" marR="0" lvl="0" indent="0" algn="l" defTabSz="9141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30731" name="AutoShape 11"/>
          <p:cNvSpPr>
            <a:spLocks noChangeArrowheads="1"/>
          </p:cNvSpPr>
          <p:nvPr/>
        </p:nvSpPr>
        <p:spPr bwMode="auto">
          <a:xfrm>
            <a:off x="6172207" y="381001"/>
            <a:ext cx="403225" cy="392113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16" tIns="45708" rIns="91416" bIns="45708" anchor="ctr"/>
          <a:lstStyle/>
          <a:p>
            <a:pPr marL="0" marR="0" lvl="0" indent="0" algn="l" defTabSz="9141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30732" name="AutoShape 12"/>
          <p:cNvSpPr>
            <a:spLocks noChangeArrowheads="1"/>
          </p:cNvSpPr>
          <p:nvPr/>
        </p:nvSpPr>
        <p:spPr bwMode="auto">
          <a:xfrm>
            <a:off x="7696207" y="1295400"/>
            <a:ext cx="385763" cy="439738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16" tIns="45708" rIns="91416" bIns="45708" anchor="ctr"/>
          <a:lstStyle/>
          <a:p>
            <a:pPr marL="0" marR="0" lvl="0" indent="0" algn="l" defTabSz="9141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30733" name="AutoShape 13"/>
          <p:cNvSpPr>
            <a:spLocks noChangeArrowheads="1"/>
          </p:cNvSpPr>
          <p:nvPr/>
        </p:nvSpPr>
        <p:spPr bwMode="auto">
          <a:xfrm>
            <a:off x="1935166" y="5105400"/>
            <a:ext cx="609600" cy="685800"/>
          </a:xfrm>
          <a:prstGeom prst="star5">
            <a:avLst/>
          </a:prstGeom>
          <a:gradFill rotWithShape="1">
            <a:gsLst>
              <a:gs pos="0">
                <a:srgbClr val="1907FD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16" tIns="45708" rIns="91416" bIns="45708" anchor="ctr"/>
          <a:lstStyle/>
          <a:p>
            <a:pPr marL="0" marR="0" lvl="0" indent="0" algn="l" defTabSz="9141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30734" name="AutoShape 14"/>
          <p:cNvSpPr>
            <a:spLocks noChangeArrowheads="1"/>
          </p:cNvSpPr>
          <p:nvPr/>
        </p:nvSpPr>
        <p:spPr bwMode="auto">
          <a:xfrm>
            <a:off x="3770313" y="9528"/>
            <a:ext cx="457200" cy="685800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16" tIns="45708" rIns="91416" bIns="45708" anchor="ctr"/>
          <a:lstStyle/>
          <a:p>
            <a:pPr marL="0" marR="0" lvl="0" indent="0" algn="l" defTabSz="9141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30735" name="AutoShape 15"/>
          <p:cNvSpPr>
            <a:spLocks noChangeArrowheads="1"/>
          </p:cNvSpPr>
          <p:nvPr/>
        </p:nvSpPr>
        <p:spPr bwMode="auto">
          <a:xfrm>
            <a:off x="1693866" y="5511803"/>
            <a:ext cx="403225" cy="392113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16" tIns="45708" rIns="91416" bIns="45708" anchor="ctr"/>
          <a:lstStyle/>
          <a:p>
            <a:pPr marL="0" marR="0" lvl="0" indent="0" algn="l" defTabSz="9141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30736" name="AutoShape 16"/>
          <p:cNvSpPr>
            <a:spLocks noChangeArrowheads="1"/>
          </p:cNvSpPr>
          <p:nvPr/>
        </p:nvSpPr>
        <p:spPr bwMode="auto">
          <a:xfrm>
            <a:off x="9525000" y="6019802"/>
            <a:ext cx="685800" cy="609600"/>
          </a:xfrm>
          <a:prstGeom prst="star5">
            <a:avLst/>
          </a:prstGeom>
          <a:gradFill rotWithShape="1">
            <a:gsLst>
              <a:gs pos="0">
                <a:srgbClr val="FFFF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16" tIns="45708" rIns="91416" bIns="45708" anchor="ctr"/>
          <a:lstStyle/>
          <a:p>
            <a:pPr marL="0" marR="0" lvl="0" indent="0" algn="l" defTabSz="9141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30737" name="AutoShape 17"/>
          <p:cNvSpPr>
            <a:spLocks noChangeArrowheads="1"/>
          </p:cNvSpPr>
          <p:nvPr/>
        </p:nvSpPr>
        <p:spPr bwMode="auto">
          <a:xfrm>
            <a:off x="4800600" y="3657603"/>
            <a:ext cx="685800" cy="609600"/>
          </a:xfrm>
          <a:prstGeom prst="star5">
            <a:avLst/>
          </a:prstGeom>
          <a:gradFill rotWithShape="1">
            <a:gsLst>
              <a:gs pos="0">
                <a:srgbClr val="FFFF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16" tIns="45708" rIns="91416" bIns="45708" anchor="ctr"/>
          <a:lstStyle/>
          <a:p>
            <a:pPr marL="0" marR="0" lvl="0" indent="0" algn="l" defTabSz="9141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30738" name="AutoShape 18"/>
          <p:cNvSpPr>
            <a:spLocks noChangeArrowheads="1"/>
          </p:cNvSpPr>
          <p:nvPr/>
        </p:nvSpPr>
        <p:spPr bwMode="auto">
          <a:xfrm>
            <a:off x="9525000" y="381003"/>
            <a:ext cx="609600" cy="685800"/>
          </a:xfrm>
          <a:prstGeom prst="star5">
            <a:avLst/>
          </a:prstGeom>
          <a:gradFill rotWithShape="1">
            <a:gsLst>
              <a:gs pos="0">
                <a:srgbClr val="1907FD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16" tIns="45708" rIns="91416" bIns="45708" anchor="ctr"/>
          <a:lstStyle/>
          <a:p>
            <a:pPr marL="0" marR="0" lvl="0" indent="0" algn="l" defTabSz="9141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30739" name="AutoShape 19"/>
          <p:cNvSpPr>
            <a:spLocks noChangeArrowheads="1"/>
          </p:cNvSpPr>
          <p:nvPr/>
        </p:nvSpPr>
        <p:spPr bwMode="auto">
          <a:xfrm>
            <a:off x="7162807" y="228600"/>
            <a:ext cx="366713" cy="400050"/>
          </a:xfrm>
          <a:prstGeom prst="irregularSeal2">
            <a:avLst/>
          </a:prstGeom>
          <a:gradFill rotWithShape="1">
            <a:gsLst>
              <a:gs pos="0">
                <a:srgbClr val="FCA2B1">
                  <a:alpha val="87999"/>
                </a:srgbClr>
              </a:gs>
              <a:gs pos="100000">
                <a:srgbClr val="FF0000">
                  <a:alpha val="57999"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FF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16" tIns="45708" rIns="91416" bIns="45708" anchor="ctr"/>
          <a:lstStyle/>
          <a:p>
            <a:pPr marL="0" marR="0" lvl="0" indent="0" algn="l" defTabSz="9141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30740" name="AutoShape 20"/>
          <p:cNvSpPr>
            <a:spLocks noChangeArrowheads="1"/>
          </p:cNvSpPr>
          <p:nvPr/>
        </p:nvSpPr>
        <p:spPr bwMode="auto">
          <a:xfrm>
            <a:off x="8686807" y="5105401"/>
            <a:ext cx="428625" cy="409575"/>
          </a:xfrm>
          <a:prstGeom prst="irregularSeal1">
            <a:avLst/>
          </a:prstGeom>
          <a:gradFill rotWithShape="1">
            <a:gsLst>
              <a:gs pos="0">
                <a:srgbClr val="E6F8A6">
                  <a:alpha val="62000"/>
                </a:srgbClr>
              </a:gs>
              <a:gs pos="100000">
                <a:srgbClr val="FF0066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CC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16" tIns="45708" rIns="91416" bIns="45708" anchor="ctr"/>
          <a:lstStyle/>
          <a:p>
            <a:pPr marL="0" marR="0" lvl="0" indent="0" algn="l" defTabSz="9141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30741" name="AutoShape 21"/>
          <p:cNvSpPr>
            <a:spLocks noChangeArrowheads="1"/>
          </p:cNvSpPr>
          <p:nvPr/>
        </p:nvSpPr>
        <p:spPr bwMode="auto">
          <a:xfrm>
            <a:off x="7086600" y="5867403"/>
            <a:ext cx="457200" cy="685800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16" tIns="45708" rIns="91416" bIns="45708" anchor="ctr"/>
          <a:lstStyle/>
          <a:p>
            <a:pPr marL="0" marR="0" lvl="0" indent="0" algn="l" defTabSz="9141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30742" name="AutoShape 22"/>
          <p:cNvSpPr>
            <a:spLocks noChangeArrowheads="1"/>
          </p:cNvSpPr>
          <p:nvPr/>
        </p:nvSpPr>
        <p:spPr bwMode="auto">
          <a:xfrm>
            <a:off x="4953007" y="6019803"/>
            <a:ext cx="366713" cy="400050"/>
          </a:xfrm>
          <a:prstGeom prst="irregularSeal2">
            <a:avLst/>
          </a:prstGeom>
          <a:gradFill rotWithShape="1">
            <a:gsLst>
              <a:gs pos="0">
                <a:srgbClr val="FCA2B1">
                  <a:alpha val="87999"/>
                </a:srgbClr>
              </a:gs>
              <a:gs pos="100000">
                <a:srgbClr val="FF0000">
                  <a:alpha val="57999"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FF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16" tIns="45708" rIns="91416" bIns="45708" anchor="ctr"/>
          <a:lstStyle/>
          <a:p>
            <a:pPr marL="0" marR="0" lvl="0" indent="0" algn="l" defTabSz="9141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30743" name="AutoShape 23"/>
          <p:cNvSpPr>
            <a:spLocks noChangeArrowheads="1"/>
          </p:cNvSpPr>
          <p:nvPr/>
        </p:nvSpPr>
        <p:spPr bwMode="auto">
          <a:xfrm>
            <a:off x="9829807" y="4038600"/>
            <a:ext cx="493713" cy="539750"/>
          </a:xfrm>
          <a:prstGeom prst="star4">
            <a:avLst>
              <a:gd name="adj" fmla="val 12500"/>
            </a:avLst>
          </a:prstGeom>
          <a:gradFill rotWithShape="1">
            <a:gsLst>
              <a:gs pos="0">
                <a:srgbClr val="000082"/>
              </a:gs>
              <a:gs pos="100000">
                <a:srgbClr val="FF82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16" tIns="45708" rIns="91416" bIns="45708" anchor="ctr"/>
          <a:lstStyle/>
          <a:p>
            <a:pPr marL="0" marR="0" lvl="0" indent="0" algn="l" defTabSz="9141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30744" name="AutoShape 24"/>
          <p:cNvSpPr>
            <a:spLocks noChangeArrowheads="1"/>
          </p:cNvSpPr>
          <p:nvPr/>
        </p:nvSpPr>
        <p:spPr bwMode="auto">
          <a:xfrm>
            <a:off x="8112126" y="6021388"/>
            <a:ext cx="493713" cy="539750"/>
          </a:xfrm>
          <a:prstGeom prst="star4">
            <a:avLst>
              <a:gd name="adj" fmla="val 12500"/>
            </a:avLst>
          </a:prstGeom>
          <a:gradFill rotWithShape="1">
            <a:gsLst>
              <a:gs pos="0">
                <a:srgbClr val="000082"/>
              </a:gs>
              <a:gs pos="100000">
                <a:srgbClr val="FF82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16" tIns="45708" rIns="91416" bIns="45708" anchor="ctr"/>
          <a:lstStyle/>
          <a:p>
            <a:pPr marL="0" marR="0" lvl="0" indent="0" algn="l" defTabSz="9141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30745" name="AutoShape 25"/>
          <p:cNvSpPr>
            <a:spLocks noChangeArrowheads="1"/>
          </p:cNvSpPr>
          <p:nvPr/>
        </p:nvSpPr>
        <p:spPr bwMode="auto">
          <a:xfrm>
            <a:off x="3216282" y="5734050"/>
            <a:ext cx="493713" cy="539750"/>
          </a:xfrm>
          <a:prstGeom prst="star4">
            <a:avLst>
              <a:gd name="adj" fmla="val 12500"/>
            </a:avLst>
          </a:prstGeom>
          <a:gradFill rotWithShape="1">
            <a:gsLst>
              <a:gs pos="0">
                <a:srgbClr val="000082"/>
              </a:gs>
              <a:gs pos="100000">
                <a:srgbClr val="FF82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16" tIns="45708" rIns="91416" bIns="45708" anchor="ctr"/>
          <a:lstStyle/>
          <a:p>
            <a:pPr marL="0" marR="0" lvl="0" indent="0" algn="l" defTabSz="9141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pic>
        <p:nvPicPr>
          <p:cNvPr id="13339" name="Picture 27" descr="1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381000"/>
            <a:ext cx="1295400" cy="62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40" name="Picture 28" descr="1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152407"/>
            <a:ext cx="914400" cy="44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41" name="Picture 29" descr="1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152407"/>
            <a:ext cx="838200" cy="404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42" name="Picture 30" descr="1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1851025"/>
            <a:ext cx="685800" cy="33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43" name="Picture 31" descr="1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304800"/>
            <a:ext cx="1295400" cy="62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3810000" y="2209801"/>
            <a:ext cx="6858000" cy="369308"/>
          </a:xfrm>
          <a:prstGeom prst="rect">
            <a:avLst/>
          </a:prstGeom>
        </p:spPr>
        <p:txBody>
          <a:bodyPr lIns="91416" tIns="45708" rIns="91416" bIns="45708">
            <a:spAutoFit/>
          </a:bodyPr>
          <a:lstStyle/>
          <a:p>
            <a:pPr marL="0" marR="0" lvl="0" indent="0" algn="ctr" defTabSz="9141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endParaRPr kumimoji="0" lang="en-US" sz="6000" b="0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" name="WordArt 14"/>
          <p:cNvSpPr>
            <a:spLocks noChangeArrowheads="1" noChangeShapeType="1" noTextEdit="1"/>
          </p:cNvSpPr>
          <p:nvPr/>
        </p:nvSpPr>
        <p:spPr bwMode="auto">
          <a:xfrm>
            <a:off x="4846634" y="1998672"/>
            <a:ext cx="6110122" cy="1149089"/>
          </a:xfrm>
          <a:prstGeom prst="rect">
            <a:avLst/>
          </a:prstGeom>
        </p:spPr>
        <p:txBody>
          <a:bodyPr wrap="none" lIns="91416" tIns="45708" rIns="91416" bIns="45708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1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0" cap="none" spc="0" normalizeH="0" baseline="0" noProof="0" dirty="0" err="1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Arial"/>
                <a:ea typeface="+mn-ea"/>
                <a:cs typeface="Arial"/>
              </a:rPr>
              <a:t>Bài</a:t>
            </a:r>
            <a:r>
              <a:rPr kumimoji="0" lang="en-US" sz="60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6000" b="0" i="0" u="none" strike="noStrike" kern="10" cap="none" spc="0" normalizeH="0" baseline="0" noProof="0" dirty="0" err="1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Arial"/>
                <a:ea typeface="+mn-ea"/>
                <a:cs typeface="Arial"/>
              </a:rPr>
              <a:t>hát</a:t>
            </a:r>
            <a:r>
              <a:rPr kumimoji="0" lang="en-US" sz="60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Arial"/>
                <a:ea typeface="+mn-ea"/>
                <a:cs typeface="Arial"/>
              </a:rPr>
              <a:t>: </a:t>
            </a:r>
          </a:p>
        </p:txBody>
      </p:sp>
      <p:sp>
        <p:nvSpPr>
          <p:cNvPr id="35" name="WordArt 14"/>
          <p:cNvSpPr>
            <a:spLocks noChangeArrowheads="1" noChangeShapeType="1" noTextEdit="1"/>
          </p:cNvSpPr>
          <p:nvPr/>
        </p:nvSpPr>
        <p:spPr bwMode="auto">
          <a:xfrm>
            <a:off x="4130840" y="3292559"/>
            <a:ext cx="6825916" cy="1258888"/>
          </a:xfrm>
          <a:prstGeom prst="rect">
            <a:avLst/>
          </a:prstGeom>
        </p:spPr>
        <p:txBody>
          <a:bodyPr wrap="none" lIns="91416" tIns="45708" rIns="91416" bIns="45708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1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0" cap="none" spc="0" normalizeH="0" baseline="0" noProof="0" dirty="0" err="1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Arial"/>
                <a:ea typeface="+mn-ea"/>
                <a:cs typeface="Arial"/>
              </a:rPr>
              <a:t>Bé</a:t>
            </a:r>
            <a:r>
              <a:rPr kumimoji="0" lang="en-US" sz="60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6000" b="0" i="0" u="none" strike="noStrike" kern="10" cap="none" spc="0" normalizeH="0" baseline="0" noProof="0" dirty="0" err="1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Arial"/>
                <a:ea typeface="+mn-ea"/>
                <a:cs typeface="Arial"/>
              </a:rPr>
              <a:t>tập</a:t>
            </a:r>
            <a:r>
              <a:rPr kumimoji="0" lang="en-US" sz="60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6000" b="0" i="0" u="none" strike="noStrike" kern="10" cap="none" spc="0" normalizeH="0" baseline="0" noProof="0" dirty="0" err="1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Arial"/>
                <a:ea typeface="+mn-ea"/>
                <a:cs typeface="Arial"/>
              </a:rPr>
              <a:t>đếm</a:t>
            </a:r>
            <a:endParaRPr kumimoji="0" lang="en-US" sz="6000" b="0" i="0" u="none" strike="noStrike" kern="10" cap="none" spc="0" normalizeH="0" baseline="0" noProof="0" dirty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2" name="bé tập đếm đã cắt">
            <a:hlinkClick r:id="" action="ppaction://media"/>
            <a:extLst>
              <a:ext uri="{FF2B5EF4-FFF2-40B4-BE49-F238E27FC236}">
                <a16:creationId xmlns:a16="http://schemas.microsoft.com/office/drawing/2014/main" id="{1D7C0AC7-EACB-4861-AF4D-25F0C2BA20D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750807" y="4708848"/>
            <a:ext cx="1555106" cy="1555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098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07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07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7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7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7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07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07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07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07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07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07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07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07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07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528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07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07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07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07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3" presetClass="entr" presetSubtype="52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07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07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07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07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07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07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07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07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07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07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07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07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07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07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07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07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3" presetClass="entr" presetSubtype="528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07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07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07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07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3" presetClass="entr" presetSubtype="528" repeatCount="indefinite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07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07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07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07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3" presetClass="entr" presetSubtype="52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07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07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307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307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07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307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307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307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307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307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307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307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307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307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307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307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2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307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307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307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307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307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307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307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307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0" dur="5561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1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728"/>
                </p:tgtEl>
              </p:cMediaNode>
            </p:audio>
            <p:audio>
              <p:cMediaNode vol="80000">
                <p:cTn id="1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0729" grpId="0" animBg="1"/>
      <p:bldP spid="30730" grpId="0" animBg="1"/>
      <p:bldP spid="30734" grpId="0" animBg="1"/>
      <p:bldP spid="30739" grpId="0" animBg="1"/>
      <p:bldP spid="30740" grpId="0" animBg="1"/>
      <p:bldP spid="30741" grpId="0" animBg="1"/>
      <p:bldP spid="30742" grpId="0" animBg="1"/>
      <p:bldP spid="30743" grpId="0" animBg="1"/>
      <p:bldP spid="30744" grpId="0" animBg="1"/>
      <p:bldP spid="3074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rgbClr val="6699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42" name="Group 3">
            <a:extLst>
              <a:ext uri="{FF2B5EF4-FFF2-40B4-BE49-F238E27FC236}">
                <a16:creationId xmlns:a16="http://schemas.microsoft.com/office/drawing/2014/main" id="{7E776885-48EB-496A-9A31-E8EA3F043152}"/>
              </a:ext>
            </a:extLst>
          </p:cNvPr>
          <p:cNvGrpSpPr>
            <a:grpSpLocks/>
          </p:cNvGrpSpPr>
          <p:nvPr/>
        </p:nvGrpSpPr>
        <p:grpSpPr bwMode="auto">
          <a:xfrm>
            <a:off x="-151103" y="3404910"/>
            <a:ext cx="4648201" cy="3657600"/>
            <a:chOff x="192" y="1968"/>
            <a:chExt cx="2928" cy="2304"/>
          </a:xfrm>
        </p:grpSpPr>
        <p:pic>
          <p:nvPicPr>
            <p:cNvPr id="10255" name="Picture 4" descr="N7">
              <a:extLst>
                <a:ext uri="{FF2B5EF4-FFF2-40B4-BE49-F238E27FC236}">
                  <a16:creationId xmlns:a16="http://schemas.microsoft.com/office/drawing/2014/main" id="{A207FE0B-0FFD-4F94-997A-116722DFBF22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" y="4080"/>
              <a:ext cx="2928" cy="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56" name="Picture 5" descr="N3">
              <a:extLst>
                <a:ext uri="{FF2B5EF4-FFF2-40B4-BE49-F238E27FC236}">
                  <a16:creationId xmlns:a16="http://schemas.microsoft.com/office/drawing/2014/main" id="{2346FE64-8B51-4DF3-96A1-99551660743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 flipH="1">
              <a:off x="-792" y="3083"/>
              <a:ext cx="2304" cy="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0243" name="Group 6">
            <a:extLst>
              <a:ext uri="{FF2B5EF4-FFF2-40B4-BE49-F238E27FC236}">
                <a16:creationId xmlns:a16="http://schemas.microsoft.com/office/drawing/2014/main" id="{8309316E-97B5-4474-A541-E2F5D3539518}"/>
              </a:ext>
            </a:extLst>
          </p:cNvPr>
          <p:cNvGrpSpPr>
            <a:grpSpLocks/>
          </p:cNvGrpSpPr>
          <p:nvPr/>
        </p:nvGrpSpPr>
        <p:grpSpPr bwMode="auto">
          <a:xfrm rot="10800000">
            <a:off x="7788728" y="-208475"/>
            <a:ext cx="4648200" cy="3657600"/>
            <a:chOff x="192" y="1968"/>
            <a:chExt cx="2928" cy="2304"/>
          </a:xfrm>
        </p:grpSpPr>
        <p:pic>
          <p:nvPicPr>
            <p:cNvPr id="10253" name="Picture 7" descr="N7">
              <a:extLst>
                <a:ext uri="{FF2B5EF4-FFF2-40B4-BE49-F238E27FC236}">
                  <a16:creationId xmlns:a16="http://schemas.microsoft.com/office/drawing/2014/main" id="{B6D54FDC-AC31-4616-B1F6-01FAFF05B44C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" y="4080"/>
              <a:ext cx="2928" cy="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54" name="Picture 8" descr="N3">
              <a:extLst>
                <a:ext uri="{FF2B5EF4-FFF2-40B4-BE49-F238E27FC236}">
                  <a16:creationId xmlns:a16="http://schemas.microsoft.com/office/drawing/2014/main" id="{6F3C07DD-CEAD-4AAA-8E14-4F6B9689474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 flipH="1">
              <a:off x="-792" y="3083"/>
              <a:ext cx="2304" cy="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0244" name="Picture 9" descr="Bellcoll">
            <a:extLst>
              <a:ext uri="{FF2B5EF4-FFF2-40B4-BE49-F238E27FC236}">
                <a16:creationId xmlns:a16="http://schemas.microsoft.com/office/drawing/2014/main" id="{411DCC27-942D-4A86-8692-212F20E87E9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770235">
            <a:off x="11172199" y="81474"/>
            <a:ext cx="9525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5" name="Text Box 21">
            <a:extLst>
              <a:ext uri="{FF2B5EF4-FFF2-40B4-BE49-F238E27FC236}">
                <a16:creationId xmlns:a16="http://schemas.microsoft.com/office/drawing/2014/main" id="{D741F31F-4A84-4C98-8C4F-6B95DAA2AD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33800" y="1905001"/>
            <a:ext cx="3276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4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4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4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4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4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  <a:defRPr/>
            </a:pPr>
            <a:endParaRPr lang="vi-VN" altLang="en-US" sz="18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pic>
        <p:nvPicPr>
          <p:cNvPr id="10246" name="Picture 23" descr="861991ptj0g7jwjc">
            <a:extLst>
              <a:ext uri="{FF2B5EF4-FFF2-40B4-BE49-F238E27FC236}">
                <a16:creationId xmlns:a16="http://schemas.microsoft.com/office/drawing/2014/main" id="{FE94BD2F-0E79-461B-9C99-02CDC97C704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1402785" y="4456029"/>
            <a:ext cx="857250" cy="250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7" name="Picture 24" descr="861991ptj0g7jwjc">
            <a:extLst>
              <a:ext uri="{FF2B5EF4-FFF2-40B4-BE49-F238E27FC236}">
                <a16:creationId xmlns:a16="http://schemas.microsoft.com/office/drawing/2014/main" id="{4E214484-3D9F-4849-A987-B56E26EBC00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387197" y="5176838"/>
            <a:ext cx="857250" cy="250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8" name="Picture 25" descr="861991ptj0g7jwjc">
            <a:extLst>
              <a:ext uri="{FF2B5EF4-FFF2-40B4-BE49-F238E27FC236}">
                <a16:creationId xmlns:a16="http://schemas.microsoft.com/office/drawing/2014/main" id="{D9798C1C-7019-4235-86AC-732BC3D1B9D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5062" y="-69166"/>
            <a:ext cx="857250" cy="250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9" name="Picture 26" descr="861991ptj0g7jwjc">
            <a:extLst>
              <a:ext uri="{FF2B5EF4-FFF2-40B4-BE49-F238E27FC236}">
                <a16:creationId xmlns:a16="http://schemas.microsoft.com/office/drawing/2014/main" id="{6ED18E95-E1E2-49B6-9323-B9943FEE012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1391516" y="-838650"/>
            <a:ext cx="857250" cy="250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0" name="Picture 9" descr="Bellcoll">
            <a:extLst>
              <a:ext uri="{FF2B5EF4-FFF2-40B4-BE49-F238E27FC236}">
                <a16:creationId xmlns:a16="http://schemas.microsoft.com/office/drawing/2014/main" id="{B8F0DF88-9B1C-48CB-BCA1-9E220257460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7991257">
            <a:off x="120981" y="5754832"/>
            <a:ext cx="9525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2" name="Picture 25" descr="861991ptj0g7jwjc">
            <a:extLst>
              <a:ext uri="{FF2B5EF4-FFF2-40B4-BE49-F238E27FC236}">
                <a16:creationId xmlns:a16="http://schemas.microsoft.com/office/drawing/2014/main" id="{E60EBB10-C347-48C8-8764-A1092439FB3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90" y="211480"/>
            <a:ext cx="857250" cy="250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WordArt 8">
            <a:extLst>
              <a:ext uri="{FF2B5EF4-FFF2-40B4-BE49-F238E27FC236}">
                <a16:creationId xmlns:a16="http://schemas.microsoft.com/office/drawing/2014/main" id="{E86A7C82-F56A-4D12-B2CA-F5894FAD327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732189" y="1555225"/>
            <a:ext cx="10461840" cy="3776455"/>
          </a:xfrm>
          <a:prstGeom prst="rect">
            <a:avLst/>
          </a:prstGeom>
        </p:spPr>
        <p:txBody>
          <a:bodyPr wrap="none" fromWordArt="1">
            <a:prstTxWarp prst="textWave4">
              <a:avLst>
                <a:gd name="adj1" fmla="val 6500"/>
                <a:gd name="adj2" fmla="val 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050" b="1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Trò</a:t>
            </a:r>
            <a:r>
              <a:rPr lang="en-US" sz="405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4050" b="1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chơi</a:t>
            </a:r>
            <a:r>
              <a:rPr lang="en-US" sz="405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1: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05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Ai </a:t>
            </a:r>
            <a:r>
              <a:rPr lang="en-US" sz="4050" b="1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nhanh</a:t>
            </a:r>
            <a:r>
              <a:rPr lang="en-US" sz="405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4050" b="1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nhất</a:t>
            </a:r>
            <a:r>
              <a:rPr lang="en-US" sz="405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</a:p>
        </p:txBody>
      </p:sp>
    </p:spTree>
    <p:custDataLst>
      <p:tags r:id="rId1"/>
    </p:custDataLst>
  </p:cSld>
  <p:clrMapOvr>
    <a:masterClrMapping/>
  </p:clrMapOvr>
  <p:transition spd="slow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17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6628E6B6-E6F6-4F3A-AA6C-03D17BCC62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8" name="Rectangle 17">
            <a:hlinkClick r:id="rId4" action="ppaction://hlinksldjump"/>
            <a:extLst>
              <a:ext uri="{FF2B5EF4-FFF2-40B4-BE49-F238E27FC236}">
                <a16:creationId xmlns:a16="http://schemas.microsoft.com/office/drawing/2014/main" id="{BEDAC787-302F-45AA-BA73-9E5043BBF0E4}"/>
              </a:ext>
            </a:extLst>
          </p:cNvPr>
          <p:cNvSpPr/>
          <p:nvPr/>
        </p:nvSpPr>
        <p:spPr>
          <a:xfrm>
            <a:off x="-5132489" y="-1444963"/>
            <a:ext cx="3476625" cy="3181350"/>
          </a:xfrm>
          <a:prstGeom prst="rect">
            <a:avLst/>
          </a:prstGeom>
          <a:solidFill>
            <a:srgbClr val="FFFF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hlinkClick r:id="rId4" action="ppaction://hlinksldjump"/>
            <a:extLst>
              <a:ext uri="{FF2B5EF4-FFF2-40B4-BE49-F238E27FC236}">
                <a16:creationId xmlns:a16="http://schemas.microsoft.com/office/drawing/2014/main" id="{FB4FD048-9C3C-4747-A81F-8FD4326C613E}"/>
              </a:ext>
            </a:extLst>
          </p:cNvPr>
          <p:cNvSpPr/>
          <p:nvPr/>
        </p:nvSpPr>
        <p:spPr>
          <a:xfrm>
            <a:off x="8190365" y="-3181350"/>
            <a:ext cx="3476625" cy="3181350"/>
          </a:xfrm>
          <a:prstGeom prst="rect">
            <a:avLst/>
          </a:prstGeom>
          <a:solidFill>
            <a:srgbClr val="FFFF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hlinkClick r:id="rId4" action="ppaction://hlinksldjump"/>
            <a:extLst>
              <a:ext uri="{FF2B5EF4-FFF2-40B4-BE49-F238E27FC236}">
                <a16:creationId xmlns:a16="http://schemas.microsoft.com/office/drawing/2014/main" id="{88F7A3C7-E3B1-4226-960E-D0424BDC72C7}"/>
              </a:ext>
            </a:extLst>
          </p:cNvPr>
          <p:cNvSpPr/>
          <p:nvPr/>
        </p:nvSpPr>
        <p:spPr>
          <a:xfrm>
            <a:off x="-4255486" y="3429000"/>
            <a:ext cx="3476625" cy="3181350"/>
          </a:xfrm>
          <a:prstGeom prst="rect">
            <a:avLst/>
          </a:prstGeom>
          <a:solidFill>
            <a:srgbClr val="FFFF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hlinkClick r:id="rId4" action="ppaction://hlinksldjump"/>
            <a:extLst>
              <a:ext uri="{FF2B5EF4-FFF2-40B4-BE49-F238E27FC236}">
                <a16:creationId xmlns:a16="http://schemas.microsoft.com/office/drawing/2014/main" id="{7B8F1799-F13D-45E8-99C4-D67DD448F703}"/>
              </a:ext>
            </a:extLst>
          </p:cNvPr>
          <p:cNvSpPr/>
          <p:nvPr/>
        </p:nvSpPr>
        <p:spPr>
          <a:xfrm>
            <a:off x="-778861" y="7294909"/>
            <a:ext cx="3476625" cy="3181350"/>
          </a:xfrm>
          <a:prstGeom prst="rect">
            <a:avLst/>
          </a:prstGeom>
          <a:solidFill>
            <a:srgbClr val="FFFF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24">
            <a:extLst>
              <a:ext uri="{FF2B5EF4-FFF2-40B4-BE49-F238E27FC236}">
                <a16:creationId xmlns:a16="http://schemas.microsoft.com/office/drawing/2014/main" id="{DF1311D1-996D-40C0-818C-6B9D7509E44D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5014139" y="1158430"/>
            <a:ext cx="2898095" cy="4647426"/>
          </a:xfrm>
          <a:prstGeom prst="rect">
            <a:avLst/>
          </a:prstGeom>
          <a:solidFill>
            <a:srgbClr val="92D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9600" b="1" dirty="0">
                <a:solidFill>
                  <a:srgbClr val="FF3300"/>
                </a:solidFill>
                <a:latin typeface="Arial"/>
                <a:cs typeface="Arial" charset="0"/>
              </a:rPr>
              <a:t>5</a:t>
            </a:r>
          </a:p>
        </p:txBody>
      </p:sp>
      <p:sp>
        <p:nvSpPr>
          <p:cNvPr id="19" name="Rectangle 18">
            <a:hlinkClick r:id="rId4" action="ppaction://hlinksldjump"/>
            <a:extLst>
              <a:ext uri="{FF2B5EF4-FFF2-40B4-BE49-F238E27FC236}">
                <a16:creationId xmlns:a16="http://schemas.microsoft.com/office/drawing/2014/main" id="{70FE4F56-4B6C-4EB6-9A67-BCEC118F93C0}"/>
              </a:ext>
            </a:extLst>
          </p:cNvPr>
          <p:cNvSpPr/>
          <p:nvPr/>
        </p:nvSpPr>
        <p:spPr>
          <a:xfrm>
            <a:off x="3581547" y="310690"/>
            <a:ext cx="3476625" cy="3181350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hlinkClick r:id="rId5" action="ppaction://hlinksldjump"/>
            <a:extLst>
              <a:ext uri="{FF2B5EF4-FFF2-40B4-BE49-F238E27FC236}">
                <a16:creationId xmlns:a16="http://schemas.microsoft.com/office/drawing/2014/main" id="{B26F89D1-C58C-46C4-84F7-D130A1E958B8}"/>
              </a:ext>
            </a:extLst>
          </p:cNvPr>
          <p:cNvSpPr/>
          <p:nvPr/>
        </p:nvSpPr>
        <p:spPr>
          <a:xfrm>
            <a:off x="3581547" y="3492040"/>
            <a:ext cx="3476625" cy="3181350"/>
          </a:xfrm>
          <a:prstGeom prst="rect">
            <a:avLst/>
          </a:prstGeom>
          <a:solidFill>
            <a:srgbClr val="0070C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hlinkClick r:id="rId6" action="ppaction://hlinksldjump"/>
            <a:extLst>
              <a:ext uri="{FF2B5EF4-FFF2-40B4-BE49-F238E27FC236}">
                <a16:creationId xmlns:a16="http://schemas.microsoft.com/office/drawing/2014/main" id="{442701FA-098D-49A7-BD74-FB5A2F24FA5B}"/>
              </a:ext>
            </a:extLst>
          </p:cNvPr>
          <p:cNvSpPr/>
          <p:nvPr/>
        </p:nvSpPr>
        <p:spPr>
          <a:xfrm>
            <a:off x="7058172" y="331842"/>
            <a:ext cx="3476625" cy="3181350"/>
          </a:xfrm>
          <a:prstGeom prst="rect">
            <a:avLst/>
          </a:prstGeom>
          <a:solidFill>
            <a:srgbClr val="FFFF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hlinkClick r:id="rId7" action="ppaction://hlinksldjump"/>
            <a:extLst>
              <a:ext uri="{FF2B5EF4-FFF2-40B4-BE49-F238E27FC236}">
                <a16:creationId xmlns:a16="http://schemas.microsoft.com/office/drawing/2014/main" id="{53478AB4-EA13-4598-A6CD-7F36172DB1BF}"/>
              </a:ext>
            </a:extLst>
          </p:cNvPr>
          <p:cNvSpPr/>
          <p:nvPr/>
        </p:nvSpPr>
        <p:spPr>
          <a:xfrm>
            <a:off x="7101619" y="3506076"/>
            <a:ext cx="3476625" cy="3181350"/>
          </a:xfrm>
          <a:prstGeom prst="rect">
            <a:avLst/>
          </a:prstGeom>
          <a:solidFill>
            <a:srgbClr val="00B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5098727"/>
      </p:ext>
    </p:extLst>
  </p:cSld>
  <p:clrMapOvr>
    <a:masterClrMapping/>
  </p:clrMapOvr>
  <p:transition spd="slow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18" grpId="0" animBg="1"/>
      <p:bldP spid="17" grpId="0" animBg="1"/>
      <p:bldP spid="24" grpId="0" animBg="1"/>
      <p:bldP spid="26" grpId="0" animBg="1"/>
      <p:bldP spid="12" grpId="0" animBg="1"/>
      <p:bldP spid="19" grpId="0" animBg="1"/>
      <p:bldP spid="25" grpId="0" animBg="1"/>
      <p:bldP spid="23" grpId="0" animBg="1"/>
      <p:bldP spid="2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>
            <a:extLst>
              <a:ext uri="{FF2B5EF4-FFF2-40B4-BE49-F238E27FC236}">
                <a16:creationId xmlns:a16="http://schemas.microsoft.com/office/drawing/2014/main" id="{1365861A-2125-47CE-AEF6-D6F09B31610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39758" y="0"/>
            <a:ext cx="12264887" cy="6858000"/>
          </a:xfrm>
          <a:prstGeom prst="rect">
            <a:avLst/>
          </a:prstGeom>
        </p:spPr>
      </p:pic>
      <p:sp>
        <p:nvSpPr>
          <p:cNvPr id="34" name="Rectangle 24">
            <a:extLst>
              <a:ext uri="{FF2B5EF4-FFF2-40B4-BE49-F238E27FC236}">
                <a16:creationId xmlns:a16="http://schemas.microsoft.com/office/drawing/2014/main" id="{632A7F26-85F2-4715-ADB9-58CB27F06D2A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1051738" y="714484"/>
            <a:ext cx="2898095" cy="4647426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96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4</a:t>
            </a:r>
          </a:p>
        </p:txBody>
      </p:sp>
      <p:pic>
        <p:nvPicPr>
          <p:cNvPr id="74" name="chimes.wav">
            <a:hlinkClick r:id="" action="ppaction://media"/>
            <a:extLst>
              <a:ext uri="{FF2B5EF4-FFF2-40B4-BE49-F238E27FC236}">
                <a16:creationId xmlns:a16="http://schemas.microsoft.com/office/drawing/2014/main" id="{DA2F9541-D2D1-45B7-83D0-06DCADD0837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66800" y="35052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" name="chimes.wav">
            <a:hlinkClick r:id="" action="ppaction://media"/>
            <a:extLst>
              <a:ext uri="{FF2B5EF4-FFF2-40B4-BE49-F238E27FC236}">
                <a16:creationId xmlns:a16="http://schemas.microsoft.com/office/drawing/2014/main" id="{FBA9DCDF-2818-4F0D-9B86-DC2D7FC485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66800" y="35052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" name="chimes.wav">
            <a:hlinkClick r:id="" action="ppaction://media"/>
            <a:extLst>
              <a:ext uri="{FF2B5EF4-FFF2-40B4-BE49-F238E27FC236}">
                <a16:creationId xmlns:a16="http://schemas.microsoft.com/office/drawing/2014/main" id="{2B987D44-9031-4C45-9311-CEB3E2CC3E9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66800" y="35052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" name="chimes.wav">
            <a:hlinkClick r:id="" action="ppaction://media"/>
            <a:extLst>
              <a:ext uri="{FF2B5EF4-FFF2-40B4-BE49-F238E27FC236}">
                <a16:creationId xmlns:a16="http://schemas.microsoft.com/office/drawing/2014/main" id="{9DDC8A93-B9FB-4150-B1D6-73D95013E8D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66800" y="35052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" name="chimes.wav">
            <a:hlinkClick r:id="" action="ppaction://media"/>
            <a:extLst>
              <a:ext uri="{FF2B5EF4-FFF2-40B4-BE49-F238E27FC236}">
                <a16:creationId xmlns:a16="http://schemas.microsoft.com/office/drawing/2014/main" id="{96B2C781-8619-4694-827F-776DEA36847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66800" y="35052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" name="chimes.wav">
            <a:hlinkClick r:id="" action="ppaction://media"/>
            <a:extLst>
              <a:ext uri="{FF2B5EF4-FFF2-40B4-BE49-F238E27FC236}">
                <a16:creationId xmlns:a16="http://schemas.microsoft.com/office/drawing/2014/main" id="{3336C53A-9ED8-4516-80A5-E8D8E0AFA9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66800" y="35814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" name="chimes.wav">
            <a:hlinkClick r:id="" action="ppaction://media"/>
            <a:extLst>
              <a:ext uri="{FF2B5EF4-FFF2-40B4-BE49-F238E27FC236}">
                <a16:creationId xmlns:a16="http://schemas.microsoft.com/office/drawing/2014/main" id="{BD0D140E-FA93-499F-820F-55891E6851E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38200" y="37338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" name="chimes.wav">
            <a:hlinkClick r:id="" action="ppaction://media"/>
            <a:extLst>
              <a:ext uri="{FF2B5EF4-FFF2-40B4-BE49-F238E27FC236}">
                <a16:creationId xmlns:a16="http://schemas.microsoft.com/office/drawing/2014/main" id="{534ADF64-3666-4CAC-9DF6-B54DF17324B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38200" y="41148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" name="chimes.wav">
            <a:hlinkClick r:id="" action="ppaction://media"/>
            <a:extLst>
              <a:ext uri="{FF2B5EF4-FFF2-40B4-BE49-F238E27FC236}">
                <a16:creationId xmlns:a16="http://schemas.microsoft.com/office/drawing/2014/main" id="{004F098B-D24B-43EA-8A49-EAB378E3E4F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38200" y="44958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1" name="notify.wav">
            <a:hlinkClick r:id="" action="ppaction://media"/>
            <a:extLst>
              <a:ext uri="{FF2B5EF4-FFF2-40B4-BE49-F238E27FC236}">
                <a16:creationId xmlns:a16="http://schemas.microsoft.com/office/drawing/2014/main" id="{6938824B-46A5-4AE4-8908-7F4E5FED6014}"/>
              </a:ext>
            </a:extLst>
          </p:cNvPr>
          <p:cNvPicPr>
            <a:picLocks noRot="1" noChangeAspect="1"/>
          </p:cNvPicPr>
          <p:nvPr>
            <a:audioFile r:link="rId3"/>
          </p:nvPr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69342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" name="chua dung2.wav">
            <a:hlinkClick r:id="" action="ppaction://media"/>
            <a:extLst>
              <a:ext uri="{FF2B5EF4-FFF2-40B4-BE49-F238E27FC236}">
                <a16:creationId xmlns:a16="http://schemas.microsoft.com/office/drawing/2014/main" id="{C67A7802-4BCE-474D-B9D2-0431B709146A}"/>
              </a:ext>
            </a:extLst>
          </p:cNvPr>
          <p:cNvPicPr>
            <a:picLocks noRot="1" noChangeAspect="1"/>
          </p:cNvPicPr>
          <p:nvPr>
            <a:audioFile r:link="rId4"/>
          </p:nvPr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69342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" name="dung roi 1.wav">
            <a:hlinkClick r:id="" action="ppaction://media"/>
            <a:extLst>
              <a:ext uri="{FF2B5EF4-FFF2-40B4-BE49-F238E27FC236}">
                <a16:creationId xmlns:a16="http://schemas.microsoft.com/office/drawing/2014/main" id="{22D782DC-CFDA-4ED8-9ED2-C10070DC339A}"/>
              </a:ext>
            </a:extLst>
          </p:cNvPr>
          <p:cNvPicPr>
            <a:picLocks noRot="1" noChangeAspect="1"/>
          </p:cNvPicPr>
          <p:nvPr>
            <a:audioFile r:link="rId5"/>
          </p:nvPr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68580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A picture containing clipart&#10;&#10;Description automatically generated">
            <a:extLst>
              <a:ext uri="{FF2B5EF4-FFF2-40B4-BE49-F238E27FC236}">
                <a16:creationId xmlns:a16="http://schemas.microsoft.com/office/drawing/2014/main" id="{E4EAA4BC-486F-4DEB-8BCD-833FA731F215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9162" y="5409882"/>
            <a:ext cx="1661292" cy="1512837"/>
          </a:xfrm>
          <a:prstGeom prst="rect">
            <a:avLst/>
          </a:prstGeom>
        </p:spPr>
      </p:pic>
      <p:sp>
        <p:nvSpPr>
          <p:cNvPr id="60" name="Rectangle: Rounded Corners 59">
            <a:extLst>
              <a:ext uri="{FF2B5EF4-FFF2-40B4-BE49-F238E27FC236}">
                <a16:creationId xmlns:a16="http://schemas.microsoft.com/office/drawing/2014/main" id="{AC944C4A-2D60-4010-8BAD-0431C99E6CE5}"/>
              </a:ext>
            </a:extLst>
          </p:cNvPr>
          <p:cNvSpPr/>
          <p:nvPr/>
        </p:nvSpPr>
        <p:spPr>
          <a:xfrm>
            <a:off x="1859452" y="5898317"/>
            <a:ext cx="1698761" cy="814752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Bắt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đầu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9" name="Star: 10 Points 48">
            <a:extLst>
              <a:ext uri="{FF2B5EF4-FFF2-40B4-BE49-F238E27FC236}">
                <a16:creationId xmlns:a16="http://schemas.microsoft.com/office/drawing/2014/main" id="{E0513BF4-ED1C-423C-ABD0-C0AEF983C134}"/>
              </a:ext>
            </a:extLst>
          </p:cNvPr>
          <p:cNvSpPr/>
          <p:nvPr/>
        </p:nvSpPr>
        <p:spPr>
          <a:xfrm>
            <a:off x="351716" y="5602354"/>
            <a:ext cx="1338056" cy="1131210"/>
          </a:xfrm>
          <a:prstGeom prst="star10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50" name="Star: 10 Points 49">
            <a:extLst>
              <a:ext uri="{FF2B5EF4-FFF2-40B4-BE49-F238E27FC236}">
                <a16:creationId xmlns:a16="http://schemas.microsoft.com/office/drawing/2014/main" id="{F565EC85-6B64-46B2-947C-E07B0B5ED801}"/>
              </a:ext>
            </a:extLst>
          </p:cNvPr>
          <p:cNvSpPr/>
          <p:nvPr/>
        </p:nvSpPr>
        <p:spPr>
          <a:xfrm>
            <a:off x="351716" y="5602354"/>
            <a:ext cx="1338056" cy="1131210"/>
          </a:xfrm>
          <a:prstGeom prst="star10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51" name="Star: 10 Points 50">
            <a:extLst>
              <a:ext uri="{FF2B5EF4-FFF2-40B4-BE49-F238E27FC236}">
                <a16:creationId xmlns:a16="http://schemas.microsoft.com/office/drawing/2014/main" id="{3E474AC5-6DB0-4342-A51A-C51F7FC6464A}"/>
              </a:ext>
            </a:extLst>
          </p:cNvPr>
          <p:cNvSpPr/>
          <p:nvPr/>
        </p:nvSpPr>
        <p:spPr>
          <a:xfrm>
            <a:off x="351716" y="5602354"/>
            <a:ext cx="1338056" cy="1131210"/>
          </a:xfrm>
          <a:prstGeom prst="star10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52" name="Star: 10 Points 51">
            <a:extLst>
              <a:ext uri="{FF2B5EF4-FFF2-40B4-BE49-F238E27FC236}">
                <a16:creationId xmlns:a16="http://schemas.microsoft.com/office/drawing/2014/main" id="{8C7C1DC5-9BBF-4C50-A5D3-AA0D9AC6D5FF}"/>
              </a:ext>
            </a:extLst>
          </p:cNvPr>
          <p:cNvSpPr/>
          <p:nvPr/>
        </p:nvSpPr>
        <p:spPr>
          <a:xfrm>
            <a:off x="351716" y="5602354"/>
            <a:ext cx="1338056" cy="1131210"/>
          </a:xfrm>
          <a:prstGeom prst="star10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53" name="Star: 10 Points 52">
            <a:extLst>
              <a:ext uri="{FF2B5EF4-FFF2-40B4-BE49-F238E27FC236}">
                <a16:creationId xmlns:a16="http://schemas.microsoft.com/office/drawing/2014/main" id="{C658B41F-8924-4930-9FAB-05323ED92B6D}"/>
              </a:ext>
            </a:extLst>
          </p:cNvPr>
          <p:cNvSpPr/>
          <p:nvPr/>
        </p:nvSpPr>
        <p:spPr>
          <a:xfrm>
            <a:off x="351716" y="5602354"/>
            <a:ext cx="1338056" cy="1131210"/>
          </a:xfrm>
          <a:prstGeom prst="star10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54" name="Star: 10 Points 53">
            <a:extLst>
              <a:ext uri="{FF2B5EF4-FFF2-40B4-BE49-F238E27FC236}">
                <a16:creationId xmlns:a16="http://schemas.microsoft.com/office/drawing/2014/main" id="{28ABED0D-28E7-4202-982F-5B17887908E1}"/>
              </a:ext>
            </a:extLst>
          </p:cNvPr>
          <p:cNvSpPr/>
          <p:nvPr/>
        </p:nvSpPr>
        <p:spPr>
          <a:xfrm>
            <a:off x="351716" y="5602354"/>
            <a:ext cx="1338056" cy="1131210"/>
          </a:xfrm>
          <a:prstGeom prst="star10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55" name="Star: 10 Points 54">
            <a:extLst>
              <a:ext uri="{FF2B5EF4-FFF2-40B4-BE49-F238E27FC236}">
                <a16:creationId xmlns:a16="http://schemas.microsoft.com/office/drawing/2014/main" id="{FC1CB1D5-F968-460A-A780-AE8071832813}"/>
              </a:ext>
            </a:extLst>
          </p:cNvPr>
          <p:cNvSpPr/>
          <p:nvPr/>
        </p:nvSpPr>
        <p:spPr>
          <a:xfrm>
            <a:off x="351716" y="5602354"/>
            <a:ext cx="1338056" cy="1131210"/>
          </a:xfrm>
          <a:prstGeom prst="star10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56" name="Star: 10 Points 55">
            <a:extLst>
              <a:ext uri="{FF2B5EF4-FFF2-40B4-BE49-F238E27FC236}">
                <a16:creationId xmlns:a16="http://schemas.microsoft.com/office/drawing/2014/main" id="{81FBA4EA-C2E6-4F06-A614-BB7D8A215DDF}"/>
              </a:ext>
            </a:extLst>
          </p:cNvPr>
          <p:cNvSpPr/>
          <p:nvPr/>
        </p:nvSpPr>
        <p:spPr>
          <a:xfrm>
            <a:off x="351716" y="5602354"/>
            <a:ext cx="1338056" cy="1131210"/>
          </a:xfrm>
          <a:prstGeom prst="star10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57" name="Star: 10 Points 56">
            <a:extLst>
              <a:ext uri="{FF2B5EF4-FFF2-40B4-BE49-F238E27FC236}">
                <a16:creationId xmlns:a16="http://schemas.microsoft.com/office/drawing/2014/main" id="{E7C83BB9-5649-4841-824D-A31E525D3E2B}"/>
              </a:ext>
            </a:extLst>
          </p:cNvPr>
          <p:cNvSpPr/>
          <p:nvPr/>
        </p:nvSpPr>
        <p:spPr>
          <a:xfrm>
            <a:off x="351716" y="5602354"/>
            <a:ext cx="1338056" cy="1131210"/>
          </a:xfrm>
          <a:prstGeom prst="star10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58" name="Star: 10 Points 57">
            <a:extLst>
              <a:ext uri="{FF2B5EF4-FFF2-40B4-BE49-F238E27FC236}">
                <a16:creationId xmlns:a16="http://schemas.microsoft.com/office/drawing/2014/main" id="{42BD4858-C368-44CC-A110-DB1F84DD577E}"/>
              </a:ext>
            </a:extLst>
          </p:cNvPr>
          <p:cNvSpPr/>
          <p:nvPr/>
        </p:nvSpPr>
        <p:spPr>
          <a:xfrm>
            <a:off x="351716" y="5602354"/>
            <a:ext cx="1338056" cy="1131210"/>
          </a:xfrm>
          <a:prstGeom prst="star10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59" name="Star: 10 Points 58">
            <a:extLst>
              <a:ext uri="{FF2B5EF4-FFF2-40B4-BE49-F238E27FC236}">
                <a16:creationId xmlns:a16="http://schemas.microsoft.com/office/drawing/2014/main" id="{795565B9-08DA-439B-ADCF-14283DBC3FA6}"/>
              </a:ext>
            </a:extLst>
          </p:cNvPr>
          <p:cNvSpPr/>
          <p:nvPr/>
        </p:nvSpPr>
        <p:spPr>
          <a:xfrm>
            <a:off x="358522" y="5602353"/>
            <a:ext cx="1331250" cy="1127897"/>
          </a:xfrm>
          <a:prstGeom prst="star10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Hết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giờ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5" name="Rectangle 24">
            <a:extLst>
              <a:ext uri="{FF2B5EF4-FFF2-40B4-BE49-F238E27FC236}">
                <a16:creationId xmlns:a16="http://schemas.microsoft.com/office/drawing/2014/main" id="{1D528A3D-C987-4C80-BA26-0FCFF94F8596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4788855" y="853630"/>
            <a:ext cx="2898095" cy="4647426"/>
          </a:xfrm>
          <a:prstGeom prst="rect">
            <a:avLst/>
          </a:prstGeom>
          <a:solidFill>
            <a:srgbClr val="92D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96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5</a:t>
            </a:r>
          </a:p>
        </p:txBody>
      </p:sp>
      <p:sp>
        <p:nvSpPr>
          <p:cNvPr id="36" name="Rectangle 24">
            <a:extLst>
              <a:ext uri="{FF2B5EF4-FFF2-40B4-BE49-F238E27FC236}">
                <a16:creationId xmlns:a16="http://schemas.microsoft.com/office/drawing/2014/main" id="{89F4BFDC-589A-43F9-9F84-607F44332D43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8618735" y="986154"/>
            <a:ext cx="2898095" cy="4647426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96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6</a:t>
            </a:r>
          </a:p>
        </p:txBody>
      </p:sp>
      <p:pic>
        <p:nvPicPr>
          <p:cNvPr id="37" name="Picture 36" descr="A picture containing clipart&#10;&#10;Description automatically generated">
            <a:extLst>
              <a:ext uri="{FF2B5EF4-FFF2-40B4-BE49-F238E27FC236}">
                <a16:creationId xmlns:a16="http://schemas.microsoft.com/office/drawing/2014/main" id="{E687C9CD-E211-4EDB-AE82-CA9635F10C1C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7394" y="5489372"/>
            <a:ext cx="1661292" cy="1512837"/>
          </a:xfrm>
          <a:prstGeom prst="rect">
            <a:avLst/>
          </a:prstGeom>
        </p:spPr>
      </p:pic>
      <p:sp>
        <p:nvSpPr>
          <p:cNvPr id="2" name="Arrow: Left 1">
            <a:hlinkClick r:id="rId26" action="ppaction://hlinksldjump"/>
            <a:extLst>
              <a:ext uri="{FF2B5EF4-FFF2-40B4-BE49-F238E27FC236}">
                <a16:creationId xmlns:a16="http://schemas.microsoft.com/office/drawing/2014/main" id="{C21A38D6-49F7-4BA6-A884-E24ACA1F68E9}"/>
              </a:ext>
            </a:extLst>
          </p:cNvPr>
          <p:cNvSpPr/>
          <p:nvPr/>
        </p:nvSpPr>
        <p:spPr>
          <a:xfrm>
            <a:off x="8050696" y="5719415"/>
            <a:ext cx="2281852" cy="1103891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Quay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5017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4"/>
                </p:tgtEl>
              </p:cMediaNode>
            </p:audio>
            <p:audio>
              <p:cMediaNode>
                <p:cTn id="2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5"/>
                </p:tgtEl>
              </p:cMediaNode>
            </p:audio>
            <p:audio>
              <p:cMediaNode>
                <p:cTn id="3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6"/>
                </p:tgtEl>
              </p:cMediaNode>
            </p:audio>
            <p:audio>
              <p:cMediaNode>
                <p:cTn id="3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7"/>
                </p:tgtEl>
              </p:cMediaNode>
            </p:audio>
            <p:audio>
              <p:cMediaNode>
                <p:cTn id="3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8"/>
                </p:tgtEl>
              </p:cMediaNode>
            </p:audio>
            <p:audio>
              <p:cMediaNode>
                <p:cTn id="3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9"/>
                </p:tgtEl>
              </p:cMediaNode>
            </p:audio>
            <p:audio>
              <p:cMediaNode>
                <p:cTn id="3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0"/>
                </p:tgtEl>
              </p:cMediaNode>
            </p:audio>
            <p:audio>
              <p:cMediaNode>
                <p:cTn id="3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1"/>
                </p:tgtEl>
              </p:cMediaNode>
            </p:audio>
            <p:audio>
              <p:cMediaNode>
                <p:cTn id="3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2"/>
                </p:tgtEl>
              </p:cMediaNode>
            </p:audio>
            <p:audio>
              <p:cMediaNode>
                <p:cTn id="3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1"/>
                </p:tgtEl>
              </p:cMediaNode>
            </p:audio>
            <p:audio>
              <p:cMediaNode>
                <p:cTn id="3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2"/>
                </p:tgtEl>
              </p:cMediaNode>
            </p:audio>
            <p:audio>
              <p:cMediaNode>
                <p:cTn id="3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3"/>
                </p:tgtEl>
              </p:cMediaNode>
            </p:audio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1" presetClass="entr" presetSubtype="1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5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66FF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9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66FF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3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66FF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000"/>
                            </p:stCondLst>
                            <p:childTnLst>
                              <p:par>
                                <p:cTn id="5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66FF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000"/>
                            </p:stCondLst>
                            <p:childTnLst>
                              <p:par>
                                <p:cTn id="5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1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66FF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0"/>
                            </p:stCondLst>
                            <p:childTnLst>
                              <p:par>
                                <p:cTn id="63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5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66FF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6000"/>
                            </p:stCondLst>
                            <p:childTnLst>
                              <p:par>
                                <p:cTn id="67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9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66FF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7000"/>
                            </p:stCondLst>
                            <p:childTnLst>
                              <p:par>
                                <p:cTn id="71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3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66FF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8000"/>
                            </p:stCondLst>
                            <p:childTnLst>
                              <p:par>
                                <p:cTn id="7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7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66FF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9000"/>
                            </p:stCondLst>
                            <p:childTnLst>
                              <p:par>
                                <p:cTn id="7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1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66FF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0000"/>
                            </p:stCondLst>
                            <p:childTnLst>
                              <p:par>
                                <p:cTn id="83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5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</p:childTnLst>
        </p:cTn>
      </p:par>
    </p:tnLst>
    <p:bldLst>
      <p:bldP spid="34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3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Theme2375157">
            <a:extLst>
              <a:ext uri="{FF2B5EF4-FFF2-40B4-BE49-F238E27FC236}">
                <a16:creationId xmlns:a16="http://schemas.microsoft.com/office/drawing/2014/main" id="{A5A98F1F-EAA8-4BC8-9503-132D39E0D3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944" y="-58142"/>
            <a:ext cx="12291887" cy="70685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5">
            <a:extLst>
              <a:ext uri="{FF2B5EF4-FFF2-40B4-BE49-F238E27FC236}">
                <a16:creationId xmlns:a16="http://schemas.microsoft.com/office/drawing/2014/main" id="{942E2425-F3F2-4ED1-9B39-3941332217B7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843088" y="-210542"/>
            <a:ext cx="6934200" cy="6794600"/>
            <a:chOff x="1613" y="1071"/>
            <a:chExt cx="2665" cy="2607"/>
          </a:xfrm>
        </p:grpSpPr>
        <p:sp>
          <p:nvSpPr>
            <p:cNvPr id="5158" name="AutoShape 6">
              <a:extLst>
                <a:ext uri="{FF2B5EF4-FFF2-40B4-BE49-F238E27FC236}">
                  <a16:creationId xmlns:a16="http://schemas.microsoft.com/office/drawing/2014/main" id="{9E4CFC47-4FB4-415D-97ED-5CCF18DC3A33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701" y="1071"/>
              <a:ext cx="2577" cy="25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159" name="Freeform 7">
              <a:extLst>
                <a:ext uri="{FF2B5EF4-FFF2-40B4-BE49-F238E27FC236}">
                  <a16:creationId xmlns:a16="http://schemas.microsoft.com/office/drawing/2014/main" id="{043380C7-520E-4DA5-9D3B-1BC6900E6E5D}"/>
                </a:ext>
              </a:extLst>
            </p:cNvPr>
            <p:cNvSpPr>
              <a:spLocks/>
            </p:cNvSpPr>
            <p:nvPr/>
          </p:nvSpPr>
          <p:spPr bwMode="auto">
            <a:xfrm>
              <a:off x="1732" y="1168"/>
              <a:ext cx="2494" cy="2510"/>
            </a:xfrm>
            <a:custGeom>
              <a:avLst/>
              <a:gdLst>
                <a:gd name="T0" fmla="*/ 2 w 4989"/>
                <a:gd name="T1" fmla="*/ 5 h 5020"/>
                <a:gd name="T2" fmla="*/ 1 w 4989"/>
                <a:gd name="T3" fmla="*/ 5 h 5020"/>
                <a:gd name="T4" fmla="*/ 1 w 4989"/>
                <a:gd name="T5" fmla="*/ 5 h 5020"/>
                <a:gd name="T6" fmla="*/ 0 w 4989"/>
                <a:gd name="T7" fmla="*/ 5 h 5020"/>
                <a:gd name="T8" fmla="*/ 0 w 4989"/>
                <a:gd name="T9" fmla="*/ 5 h 5020"/>
                <a:gd name="T10" fmla="*/ 1 w 4989"/>
                <a:gd name="T11" fmla="*/ 5 h 5020"/>
                <a:gd name="T12" fmla="*/ 1 w 4989"/>
                <a:gd name="T13" fmla="*/ 4 h 5020"/>
                <a:gd name="T14" fmla="*/ 1 w 4989"/>
                <a:gd name="T15" fmla="*/ 4 h 5020"/>
                <a:gd name="T16" fmla="*/ 1 w 4989"/>
                <a:gd name="T17" fmla="*/ 4 h 5020"/>
                <a:gd name="T18" fmla="*/ 1 w 4989"/>
                <a:gd name="T19" fmla="*/ 4 h 5020"/>
                <a:gd name="T20" fmla="*/ 1 w 4989"/>
                <a:gd name="T21" fmla="*/ 4 h 5020"/>
                <a:gd name="T22" fmla="*/ 1 w 4989"/>
                <a:gd name="T23" fmla="*/ 3 h 5020"/>
                <a:gd name="T24" fmla="*/ 1 w 4989"/>
                <a:gd name="T25" fmla="*/ 3 h 5020"/>
                <a:gd name="T26" fmla="*/ 1 w 4989"/>
                <a:gd name="T27" fmla="*/ 3 h 5020"/>
                <a:gd name="T28" fmla="*/ 1 w 4989"/>
                <a:gd name="T29" fmla="*/ 3 h 5020"/>
                <a:gd name="T30" fmla="*/ 0 w 4989"/>
                <a:gd name="T31" fmla="*/ 3 h 5020"/>
                <a:gd name="T32" fmla="*/ 0 w 4989"/>
                <a:gd name="T33" fmla="*/ 3 h 5020"/>
                <a:gd name="T34" fmla="*/ 0 w 4989"/>
                <a:gd name="T35" fmla="*/ 3 h 5020"/>
                <a:gd name="T36" fmla="*/ 0 w 4989"/>
                <a:gd name="T37" fmla="*/ 3 h 5020"/>
                <a:gd name="T38" fmla="*/ 0 w 4989"/>
                <a:gd name="T39" fmla="*/ 2 h 5020"/>
                <a:gd name="T40" fmla="*/ 0 w 4989"/>
                <a:gd name="T41" fmla="*/ 2 h 5020"/>
                <a:gd name="T42" fmla="*/ 0 w 4989"/>
                <a:gd name="T43" fmla="*/ 2 h 5020"/>
                <a:gd name="T44" fmla="*/ 0 w 4989"/>
                <a:gd name="T45" fmla="*/ 2 h 5020"/>
                <a:gd name="T46" fmla="*/ 0 w 4989"/>
                <a:gd name="T47" fmla="*/ 1 h 5020"/>
                <a:gd name="T48" fmla="*/ 0 w 4989"/>
                <a:gd name="T49" fmla="*/ 1 h 5020"/>
                <a:gd name="T50" fmla="*/ 0 w 4989"/>
                <a:gd name="T51" fmla="*/ 1 h 5020"/>
                <a:gd name="T52" fmla="*/ 1 w 4989"/>
                <a:gd name="T53" fmla="*/ 1 h 5020"/>
                <a:gd name="T54" fmla="*/ 1 w 4989"/>
                <a:gd name="T55" fmla="*/ 1 h 5020"/>
                <a:gd name="T56" fmla="*/ 1 w 4989"/>
                <a:gd name="T57" fmla="*/ 1 h 5020"/>
                <a:gd name="T58" fmla="*/ 2 w 4989"/>
                <a:gd name="T59" fmla="*/ 1 h 5020"/>
                <a:gd name="T60" fmla="*/ 2 w 4989"/>
                <a:gd name="T61" fmla="*/ 1 h 5020"/>
                <a:gd name="T62" fmla="*/ 2 w 4989"/>
                <a:gd name="T63" fmla="*/ 1 h 5020"/>
                <a:gd name="T64" fmla="*/ 2 w 4989"/>
                <a:gd name="T65" fmla="*/ 1 h 5020"/>
                <a:gd name="T66" fmla="*/ 3 w 4989"/>
                <a:gd name="T67" fmla="*/ 1 h 5020"/>
                <a:gd name="T68" fmla="*/ 3 w 4989"/>
                <a:gd name="T69" fmla="*/ 1 h 5020"/>
                <a:gd name="T70" fmla="*/ 3 w 4989"/>
                <a:gd name="T71" fmla="*/ 1 h 5020"/>
                <a:gd name="T72" fmla="*/ 3 w 4989"/>
                <a:gd name="T73" fmla="*/ 1 h 5020"/>
                <a:gd name="T74" fmla="*/ 4 w 4989"/>
                <a:gd name="T75" fmla="*/ 1 h 5020"/>
                <a:gd name="T76" fmla="*/ 4 w 4989"/>
                <a:gd name="T77" fmla="*/ 1 h 5020"/>
                <a:gd name="T78" fmla="*/ 4 w 4989"/>
                <a:gd name="T79" fmla="*/ 2 h 5020"/>
                <a:gd name="T80" fmla="*/ 4 w 4989"/>
                <a:gd name="T81" fmla="*/ 2 h 5020"/>
                <a:gd name="T82" fmla="*/ 4 w 4989"/>
                <a:gd name="T83" fmla="*/ 2 h 5020"/>
                <a:gd name="T84" fmla="*/ 4 w 4989"/>
                <a:gd name="T85" fmla="*/ 3 h 5020"/>
                <a:gd name="T86" fmla="*/ 4 w 4989"/>
                <a:gd name="T87" fmla="*/ 3 h 5020"/>
                <a:gd name="T88" fmla="*/ 4 w 4989"/>
                <a:gd name="T89" fmla="*/ 3 h 5020"/>
                <a:gd name="T90" fmla="*/ 3 w 4989"/>
                <a:gd name="T91" fmla="*/ 3 h 5020"/>
                <a:gd name="T92" fmla="*/ 3 w 4989"/>
                <a:gd name="T93" fmla="*/ 3 h 5020"/>
                <a:gd name="T94" fmla="*/ 3 w 4989"/>
                <a:gd name="T95" fmla="*/ 3 h 5020"/>
                <a:gd name="T96" fmla="*/ 3 w 4989"/>
                <a:gd name="T97" fmla="*/ 3 h 5020"/>
                <a:gd name="T98" fmla="*/ 2 w 4989"/>
                <a:gd name="T99" fmla="*/ 3 h 5020"/>
                <a:gd name="T100" fmla="*/ 2 w 4989"/>
                <a:gd name="T101" fmla="*/ 4 h 5020"/>
                <a:gd name="T102" fmla="*/ 3 w 4989"/>
                <a:gd name="T103" fmla="*/ 4 h 5020"/>
                <a:gd name="T104" fmla="*/ 3 w 4989"/>
                <a:gd name="T105" fmla="*/ 5 h 5020"/>
                <a:gd name="T106" fmla="*/ 3 w 4989"/>
                <a:gd name="T107" fmla="*/ 5 h 5020"/>
                <a:gd name="T108" fmla="*/ 3 w 4989"/>
                <a:gd name="T109" fmla="*/ 5 h 5020"/>
                <a:gd name="T110" fmla="*/ 3 w 4989"/>
                <a:gd name="T111" fmla="*/ 5 h 5020"/>
                <a:gd name="T112" fmla="*/ 3 w 4989"/>
                <a:gd name="T113" fmla="*/ 5 h 502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4989"/>
                <a:gd name="T172" fmla="*/ 0 h 5020"/>
                <a:gd name="T173" fmla="*/ 4989 w 4989"/>
                <a:gd name="T174" fmla="*/ 5020 h 5020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4989" h="5020">
                  <a:moveTo>
                    <a:pt x="3278" y="5020"/>
                  </a:moveTo>
                  <a:lnTo>
                    <a:pt x="3232" y="5011"/>
                  </a:lnTo>
                  <a:lnTo>
                    <a:pt x="3183" y="5003"/>
                  </a:lnTo>
                  <a:lnTo>
                    <a:pt x="3128" y="4992"/>
                  </a:lnTo>
                  <a:lnTo>
                    <a:pt x="3072" y="4982"/>
                  </a:lnTo>
                  <a:lnTo>
                    <a:pt x="3011" y="4969"/>
                  </a:lnTo>
                  <a:lnTo>
                    <a:pt x="2948" y="4957"/>
                  </a:lnTo>
                  <a:lnTo>
                    <a:pt x="2880" y="4944"/>
                  </a:lnTo>
                  <a:lnTo>
                    <a:pt x="2814" y="4932"/>
                  </a:lnTo>
                  <a:lnTo>
                    <a:pt x="2705" y="4932"/>
                  </a:lnTo>
                  <a:lnTo>
                    <a:pt x="2598" y="4935"/>
                  </a:lnTo>
                  <a:lnTo>
                    <a:pt x="2490" y="4938"/>
                  </a:lnTo>
                  <a:lnTo>
                    <a:pt x="2383" y="4942"/>
                  </a:lnTo>
                  <a:lnTo>
                    <a:pt x="2274" y="4947"/>
                  </a:lnTo>
                  <a:lnTo>
                    <a:pt x="2167" y="4954"/>
                  </a:lnTo>
                  <a:lnTo>
                    <a:pt x="2060" y="4960"/>
                  </a:lnTo>
                  <a:lnTo>
                    <a:pt x="1953" y="4967"/>
                  </a:lnTo>
                  <a:lnTo>
                    <a:pt x="1843" y="4954"/>
                  </a:lnTo>
                  <a:lnTo>
                    <a:pt x="1759" y="4947"/>
                  </a:lnTo>
                  <a:lnTo>
                    <a:pt x="1697" y="4939"/>
                  </a:lnTo>
                  <a:lnTo>
                    <a:pt x="1651" y="4935"/>
                  </a:lnTo>
                  <a:lnTo>
                    <a:pt x="1615" y="4930"/>
                  </a:lnTo>
                  <a:lnTo>
                    <a:pt x="1585" y="4927"/>
                  </a:lnTo>
                  <a:lnTo>
                    <a:pt x="1556" y="4924"/>
                  </a:lnTo>
                  <a:lnTo>
                    <a:pt x="1522" y="4923"/>
                  </a:lnTo>
                  <a:lnTo>
                    <a:pt x="1422" y="4899"/>
                  </a:lnTo>
                  <a:lnTo>
                    <a:pt x="1333" y="4876"/>
                  </a:lnTo>
                  <a:lnTo>
                    <a:pt x="1252" y="4851"/>
                  </a:lnTo>
                  <a:lnTo>
                    <a:pt x="1180" y="4822"/>
                  </a:lnTo>
                  <a:lnTo>
                    <a:pt x="1111" y="4787"/>
                  </a:lnTo>
                  <a:lnTo>
                    <a:pt x="1048" y="4747"/>
                  </a:lnTo>
                  <a:lnTo>
                    <a:pt x="985" y="4695"/>
                  </a:lnTo>
                  <a:lnTo>
                    <a:pt x="926" y="4636"/>
                  </a:lnTo>
                  <a:lnTo>
                    <a:pt x="878" y="4616"/>
                  </a:lnTo>
                  <a:lnTo>
                    <a:pt x="836" y="4602"/>
                  </a:lnTo>
                  <a:lnTo>
                    <a:pt x="795" y="4592"/>
                  </a:lnTo>
                  <a:lnTo>
                    <a:pt x="758" y="4582"/>
                  </a:lnTo>
                  <a:lnTo>
                    <a:pt x="722" y="4568"/>
                  </a:lnTo>
                  <a:lnTo>
                    <a:pt x="691" y="4552"/>
                  </a:lnTo>
                  <a:lnTo>
                    <a:pt x="662" y="4527"/>
                  </a:lnTo>
                  <a:lnTo>
                    <a:pt x="639" y="4495"/>
                  </a:lnTo>
                  <a:lnTo>
                    <a:pt x="649" y="4400"/>
                  </a:lnTo>
                  <a:lnTo>
                    <a:pt x="683" y="4326"/>
                  </a:lnTo>
                  <a:lnTo>
                    <a:pt x="735" y="4267"/>
                  </a:lnTo>
                  <a:lnTo>
                    <a:pt x="805" y="4224"/>
                  </a:lnTo>
                  <a:lnTo>
                    <a:pt x="885" y="4192"/>
                  </a:lnTo>
                  <a:lnTo>
                    <a:pt x="975" y="4168"/>
                  </a:lnTo>
                  <a:lnTo>
                    <a:pt x="1070" y="4150"/>
                  </a:lnTo>
                  <a:lnTo>
                    <a:pt x="1172" y="4137"/>
                  </a:lnTo>
                  <a:lnTo>
                    <a:pt x="1216" y="4137"/>
                  </a:lnTo>
                  <a:lnTo>
                    <a:pt x="1257" y="4137"/>
                  </a:lnTo>
                  <a:lnTo>
                    <a:pt x="1292" y="4139"/>
                  </a:lnTo>
                  <a:lnTo>
                    <a:pt x="1325" y="4140"/>
                  </a:lnTo>
                  <a:lnTo>
                    <a:pt x="1350" y="4140"/>
                  </a:lnTo>
                  <a:lnTo>
                    <a:pt x="1371" y="4140"/>
                  </a:lnTo>
                  <a:lnTo>
                    <a:pt x="1382" y="4139"/>
                  </a:lnTo>
                  <a:lnTo>
                    <a:pt x="1388" y="4137"/>
                  </a:lnTo>
                  <a:lnTo>
                    <a:pt x="1393" y="4121"/>
                  </a:lnTo>
                  <a:lnTo>
                    <a:pt x="1399" y="4111"/>
                  </a:lnTo>
                  <a:lnTo>
                    <a:pt x="1405" y="4103"/>
                  </a:lnTo>
                  <a:lnTo>
                    <a:pt x="1413" y="4099"/>
                  </a:lnTo>
                  <a:lnTo>
                    <a:pt x="1420" y="4094"/>
                  </a:lnTo>
                  <a:lnTo>
                    <a:pt x="1433" y="4091"/>
                  </a:lnTo>
                  <a:lnTo>
                    <a:pt x="1449" y="4087"/>
                  </a:lnTo>
                  <a:lnTo>
                    <a:pt x="1469" y="4083"/>
                  </a:lnTo>
                  <a:lnTo>
                    <a:pt x="1462" y="4071"/>
                  </a:lnTo>
                  <a:lnTo>
                    <a:pt x="1459" y="4060"/>
                  </a:lnTo>
                  <a:lnTo>
                    <a:pt x="1459" y="4053"/>
                  </a:lnTo>
                  <a:lnTo>
                    <a:pt x="1459" y="4046"/>
                  </a:lnTo>
                  <a:lnTo>
                    <a:pt x="1459" y="4034"/>
                  </a:lnTo>
                  <a:lnTo>
                    <a:pt x="1459" y="4021"/>
                  </a:lnTo>
                  <a:lnTo>
                    <a:pt x="1466" y="4013"/>
                  </a:lnTo>
                  <a:lnTo>
                    <a:pt x="1474" y="4007"/>
                  </a:lnTo>
                  <a:lnTo>
                    <a:pt x="1484" y="4000"/>
                  </a:lnTo>
                  <a:lnTo>
                    <a:pt x="1500" y="3994"/>
                  </a:lnTo>
                  <a:lnTo>
                    <a:pt x="1506" y="3994"/>
                  </a:lnTo>
                  <a:lnTo>
                    <a:pt x="1518" y="3994"/>
                  </a:lnTo>
                  <a:lnTo>
                    <a:pt x="1529" y="3994"/>
                  </a:lnTo>
                  <a:lnTo>
                    <a:pt x="1542" y="3994"/>
                  </a:lnTo>
                  <a:lnTo>
                    <a:pt x="1554" y="3994"/>
                  </a:lnTo>
                  <a:lnTo>
                    <a:pt x="1568" y="3994"/>
                  </a:lnTo>
                  <a:lnTo>
                    <a:pt x="1579" y="3994"/>
                  </a:lnTo>
                  <a:lnTo>
                    <a:pt x="1593" y="3994"/>
                  </a:lnTo>
                  <a:lnTo>
                    <a:pt x="1603" y="4001"/>
                  </a:lnTo>
                  <a:lnTo>
                    <a:pt x="1617" y="4010"/>
                  </a:lnTo>
                  <a:lnTo>
                    <a:pt x="1630" y="4021"/>
                  </a:lnTo>
                  <a:lnTo>
                    <a:pt x="1646" y="4032"/>
                  </a:lnTo>
                  <a:lnTo>
                    <a:pt x="1661" y="4041"/>
                  </a:lnTo>
                  <a:lnTo>
                    <a:pt x="1678" y="4052"/>
                  </a:lnTo>
                  <a:lnTo>
                    <a:pt x="1695" y="4059"/>
                  </a:lnTo>
                  <a:lnTo>
                    <a:pt x="1715" y="4065"/>
                  </a:lnTo>
                  <a:lnTo>
                    <a:pt x="1744" y="4016"/>
                  </a:lnTo>
                  <a:lnTo>
                    <a:pt x="1771" y="3963"/>
                  </a:lnTo>
                  <a:lnTo>
                    <a:pt x="1795" y="3908"/>
                  </a:lnTo>
                  <a:lnTo>
                    <a:pt x="1817" y="3854"/>
                  </a:lnTo>
                  <a:lnTo>
                    <a:pt x="1836" y="3798"/>
                  </a:lnTo>
                  <a:lnTo>
                    <a:pt x="1856" y="3741"/>
                  </a:lnTo>
                  <a:lnTo>
                    <a:pt x="1873" y="3687"/>
                  </a:lnTo>
                  <a:lnTo>
                    <a:pt x="1890" y="3637"/>
                  </a:lnTo>
                  <a:lnTo>
                    <a:pt x="1906" y="3566"/>
                  </a:lnTo>
                  <a:lnTo>
                    <a:pt x="1926" y="3493"/>
                  </a:lnTo>
                  <a:lnTo>
                    <a:pt x="1943" y="3416"/>
                  </a:lnTo>
                  <a:lnTo>
                    <a:pt x="1962" y="3341"/>
                  </a:lnTo>
                  <a:lnTo>
                    <a:pt x="1973" y="3263"/>
                  </a:lnTo>
                  <a:lnTo>
                    <a:pt x="1982" y="3189"/>
                  </a:lnTo>
                  <a:lnTo>
                    <a:pt x="1982" y="3115"/>
                  </a:lnTo>
                  <a:lnTo>
                    <a:pt x="1973" y="3047"/>
                  </a:lnTo>
                  <a:lnTo>
                    <a:pt x="1956" y="3047"/>
                  </a:lnTo>
                  <a:lnTo>
                    <a:pt x="1941" y="3056"/>
                  </a:lnTo>
                  <a:lnTo>
                    <a:pt x="1902" y="3069"/>
                  </a:lnTo>
                  <a:lnTo>
                    <a:pt x="1865" y="3083"/>
                  </a:lnTo>
                  <a:lnTo>
                    <a:pt x="1826" y="3092"/>
                  </a:lnTo>
                  <a:lnTo>
                    <a:pt x="1788" y="3100"/>
                  </a:lnTo>
                  <a:lnTo>
                    <a:pt x="1751" y="3105"/>
                  </a:lnTo>
                  <a:lnTo>
                    <a:pt x="1714" y="3111"/>
                  </a:lnTo>
                  <a:lnTo>
                    <a:pt x="1678" y="3114"/>
                  </a:lnTo>
                  <a:lnTo>
                    <a:pt x="1644" y="3118"/>
                  </a:lnTo>
                  <a:lnTo>
                    <a:pt x="1576" y="3103"/>
                  </a:lnTo>
                  <a:lnTo>
                    <a:pt x="1517" y="3087"/>
                  </a:lnTo>
                  <a:lnTo>
                    <a:pt x="1461" y="3068"/>
                  </a:lnTo>
                  <a:lnTo>
                    <a:pt x="1413" y="3046"/>
                  </a:lnTo>
                  <a:lnTo>
                    <a:pt x="1367" y="3019"/>
                  </a:lnTo>
                  <a:lnTo>
                    <a:pt x="1326" y="2988"/>
                  </a:lnTo>
                  <a:lnTo>
                    <a:pt x="1287" y="2953"/>
                  </a:lnTo>
                  <a:lnTo>
                    <a:pt x="1253" y="2913"/>
                  </a:lnTo>
                  <a:lnTo>
                    <a:pt x="1235" y="2913"/>
                  </a:lnTo>
                  <a:lnTo>
                    <a:pt x="1219" y="2916"/>
                  </a:lnTo>
                  <a:lnTo>
                    <a:pt x="1204" y="2920"/>
                  </a:lnTo>
                  <a:lnTo>
                    <a:pt x="1192" y="2926"/>
                  </a:lnTo>
                  <a:lnTo>
                    <a:pt x="1180" y="2932"/>
                  </a:lnTo>
                  <a:lnTo>
                    <a:pt x="1168" y="2938"/>
                  </a:lnTo>
                  <a:lnTo>
                    <a:pt x="1155" y="2942"/>
                  </a:lnTo>
                  <a:lnTo>
                    <a:pt x="1141" y="2948"/>
                  </a:lnTo>
                  <a:lnTo>
                    <a:pt x="1090" y="2947"/>
                  </a:lnTo>
                  <a:lnTo>
                    <a:pt x="1051" y="2942"/>
                  </a:lnTo>
                  <a:lnTo>
                    <a:pt x="1019" y="2935"/>
                  </a:lnTo>
                  <a:lnTo>
                    <a:pt x="997" y="2923"/>
                  </a:lnTo>
                  <a:lnTo>
                    <a:pt x="980" y="2904"/>
                  </a:lnTo>
                  <a:lnTo>
                    <a:pt x="968" y="2880"/>
                  </a:lnTo>
                  <a:lnTo>
                    <a:pt x="960" y="2848"/>
                  </a:lnTo>
                  <a:lnTo>
                    <a:pt x="956" y="2807"/>
                  </a:lnTo>
                  <a:lnTo>
                    <a:pt x="905" y="2804"/>
                  </a:lnTo>
                  <a:lnTo>
                    <a:pt x="866" y="2807"/>
                  </a:lnTo>
                  <a:lnTo>
                    <a:pt x="834" y="2808"/>
                  </a:lnTo>
                  <a:lnTo>
                    <a:pt x="807" y="2809"/>
                  </a:lnTo>
                  <a:lnTo>
                    <a:pt x="780" y="2807"/>
                  </a:lnTo>
                  <a:lnTo>
                    <a:pt x="752" y="2799"/>
                  </a:lnTo>
                  <a:lnTo>
                    <a:pt x="724" y="2784"/>
                  </a:lnTo>
                  <a:lnTo>
                    <a:pt x="690" y="2761"/>
                  </a:lnTo>
                  <a:lnTo>
                    <a:pt x="678" y="2728"/>
                  </a:lnTo>
                  <a:lnTo>
                    <a:pt x="669" y="2700"/>
                  </a:lnTo>
                  <a:lnTo>
                    <a:pt x="664" y="2674"/>
                  </a:lnTo>
                  <a:lnTo>
                    <a:pt x="661" y="2651"/>
                  </a:lnTo>
                  <a:lnTo>
                    <a:pt x="659" y="2628"/>
                  </a:lnTo>
                  <a:lnTo>
                    <a:pt x="662" y="2604"/>
                  </a:lnTo>
                  <a:lnTo>
                    <a:pt x="668" y="2581"/>
                  </a:lnTo>
                  <a:lnTo>
                    <a:pt x="679" y="2555"/>
                  </a:lnTo>
                  <a:lnTo>
                    <a:pt x="581" y="2564"/>
                  </a:lnTo>
                  <a:lnTo>
                    <a:pt x="489" y="2569"/>
                  </a:lnTo>
                  <a:lnTo>
                    <a:pt x="403" y="2564"/>
                  </a:lnTo>
                  <a:lnTo>
                    <a:pt x="323" y="2553"/>
                  </a:lnTo>
                  <a:lnTo>
                    <a:pt x="246" y="2526"/>
                  </a:lnTo>
                  <a:lnTo>
                    <a:pt x="177" y="2488"/>
                  </a:lnTo>
                  <a:lnTo>
                    <a:pt x="112" y="2434"/>
                  </a:lnTo>
                  <a:lnTo>
                    <a:pt x="53" y="2368"/>
                  </a:lnTo>
                  <a:lnTo>
                    <a:pt x="32" y="2315"/>
                  </a:lnTo>
                  <a:lnTo>
                    <a:pt x="17" y="2263"/>
                  </a:lnTo>
                  <a:lnTo>
                    <a:pt x="5" y="2213"/>
                  </a:lnTo>
                  <a:lnTo>
                    <a:pt x="2" y="2166"/>
                  </a:lnTo>
                  <a:lnTo>
                    <a:pt x="4" y="2117"/>
                  </a:lnTo>
                  <a:lnTo>
                    <a:pt x="17" y="2073"/>
                  </a:lnTo>
                  <a:lnTo>
                    <a:pt x="43" y="2027"/>
                  </a:lnTo>
                  <a:lnTo>
                    <a:pt x="83" y="1984"/>
                  </a:lnTo>
                  <a:lnTo>
                    <a:pt x="75" y="1971"/>
                  </a:lnTo>
                  <a:lnTo>
                    <a:pt x="68" y="1960"/>
                  </a:lnTo>
                  <a:lnTo>
                    <a:pt x="60" y="1951"/>
                  </a:lnTo>
                  <a:lnTo>
                    <a:pt x="53" y="1946"/>
                  </a:lnTo>
                  <a:lnTo>
                    <a:pt x="41" y="1934"/>
                  </a:lnTo>
                  <a:lnTo>
                    <a:pt x="32" y="1922"/>
                  </a:lnTo>
                  <a:lnTo>
                    <a:pt x="4" y="1861"/>
                  </a:lnTo>
                  <a:lnTo>
                    <a:pt x="0" y="1805"/>
                  </a:lnTo>
                  <a:lnTo>
                    <a:pt x="17" y="1752"/>
                  </a:lnTo>
                  <a:lnTo>
                    <a:pt x="51" y="1703"/>
                  </a:lnTo>
                  <a:lnTo>
                    <a:pt x="94" y="1656"/>
                  </a:lnTo>
                  <a:lnTo>
                    <a:pt x="144" y="1616"/>
                  </a:lnTo>
                  <a:lnTo>
                    <a:pt x="197" y="1578"/>
                  </a:lnTo>
                  <a:lnTo>
                    <a:pt x="248" y="1547"/>
                  </a:lnTo>
                  <a:lnTo>
                    <a:pt x="280" y="1533"/>
                  </a:lnTo>
                  <a:lnTo>
                    <a:pt x="306" y="1526"/>
                  </a:lnTo>
                  <a:lnTo>
                    <a:pt x="323" y="1519"/>
                  </a:lnTo>
                  <a:lnTo>
                    <a:pt x="336" y="1514"/>
                  </a:lnTo>
                  <a:lnTo>
                    <a:pt x="343" y="1510"/>
                  </a:lnTo>
                  <a:lnTo>
                    <a:pt x="348" y="1507"/>
                  </a:lnTo>
                  <a:lnTo>
                    <a:pt x="348" y="1504"/>
                  </a:lnTo>
                  <a:lnTo>
                    <a:pt x="350" y="1502"/>
                  </a:lnTo>
                  <a:lnTo>
                    <a:pt x="309" y="1437"/>
                  </a:lnTo>
                  <a:lnTo>
                    <a:pt x="280" y="1380"/>
                  </a:lnTo>
                  <a:lnTo>
                    <a:pt x="263" y="1328"/>
                  </a:lnTo>
                  <a:lnTo>
                    <a:pt x="263" y="1281"/>
                  </a:lnTo>
                  <a:lnTo>
                    <a:pt x="275" y="1234"/>
                  </a:lnTo>
                  <a:lnTo>
                    <a:pt x="306" y="1189"/>
                  </a:lnTo>
                  <a:lnTo>
                    <a:pt x="353" y="1145"/>
                  </a:lnTo>
                  <a:lnTo>
                    <a:pt x="423" y="1101"/>
                  </a:lnTo>
                  <a:lnTo>
                    <a:pt x="438" y="1096"/>
                  </a:lnTo>
                  <a:lnTo>
                    <a:pt x="452" y="1095"/>
                  </a:lnTo>
                  <a:lnTo>
                    <a:pt x="460" y="1092"/>
                  </a:lnTo>
                  <a:lnTo>
                    <a:pt x="469" y="1090"/>
                  </a:lnTo>
                  <a:lnTo>
                    <a:pt x="481" y="1084"/>
                  </a:lnTo>
                  <a:lnTo>
                    <a:pt x="494" y="1074"/>
                  </a:lnTo>
                  <a:lnTo>
                    <a:pt x="482" y="1051"/>
                  </a:lnTo>
                  <a:lnTo>
                    <a:pt x="476" y="1028"/>
                  </a:lnTo>
                  <a:lnTo>
                    <a:pt x="472" y="1008"/>
                  </a:lnTo>
                  <a:lnTo>
                    <a:pt x="474" y="990"/>
                  </a:lnTo>
                  <a:lnTo>
                    <a:pt x="476" y="972"/>
                  </a:lnTo>
                  <a:lnTo>
                    <a:pt x="484" y="955"/>
                  </a:lnTo>
                  <a:lnTo>
                    <a:pt x="496" y="938"/>
                  </a:lnTo>
                  <a:lnTo>
                    <a:pt x="515" y="922"/>
                  </a:lnTo>
                  <a:lnTo>
                    <a:pt x="527" y="916"/>
                  </a:lnTo>
                  <a:lnTo>
                    <a:pt x="533" y="913"/>
                  </a:lnTo>
                  <a:lnTo>
                    <a:pt x="538" y="909"/>
                  </a:lnTo>
                  <a:lnTo>
                    <a:pt x="545" y="904"/>
                  </a:lnTo>
                  <a:lnTo>
                    <a:pt x="508" y="847"/>
                  </a:lnTo>
                  <a:lnTo>
                    <a:pt x="482" y="797"/>
                  </a:lnTo>
                  <a:lnTo>
                    <a:pt x="467" y="752"/>
                  </a:lnTo>
                  <a:lnTo>
                    <a:pt x="469" y="712"/>
                  </a:lnTo>
                  <a:lnTo>
                    <a:pt x="479" y="672"/>
                  </a:lnTo>
                  <a:lnTo>
                    <a:pt x="506" y="636"/>
                  </a:lnTo>
                  <a:lnTo>
                    <a:pt x="549" y="596"/>
                  </a:lnTo>
                  <a:lnTo>
                    <a:pt x="606" y="556"/>
                  </a:lnTo>
                  <a:lnTo>
                    <a:pt x="647" y="544"/>
                  </a:lnTo>
                  <a:lnTo>
                    <a:pt x="693" y="535"/>
                  </a:lnTo>
                  <a:lnTo>
                    <a:pt x="739" y="525"/>
                  </a:lnTo>
                  <a:lnTo>
                    <a:pt x="788" y="519"/>
                  </a:lnTo>
                  <a:lnTo>
                    <a:pt x="836" y="514"/>
                  </a:lnTo>
                  <a:lnTo>
                    <a:pt x="885" y="514"/>
                  </a:lnTo>
                  <a:lnTo>
                    <a:pt x="936" y="519"/>
                  </a:lnTo>
                  <a:lnTo>
                    <a:pt x="987" y="529"/>
                  </a:lnTo>
                  <a:lnTo>
                    <a:pt x="995" y="534"/>
                  </a:lnTo>
                  <a:lnTo>
                    <a:pt x="1004" y="540"/>
                  </a:lnTo>
                  <a:lnTo>
                    <a:pt x="1009" y="542"/>
                  </a:lnTo>
                  <a:lnTo>
                    <a:pt x="1016" y="545"/>
                  </a:lnTo>
                  <a:lnTo>
                    <a:pt x="1024" y="550"/>
                  </a:lnTo>
                  <a:lnTo>
                    <a:pt x="1038" y="556"/>
                  </a:lnTo>
                  <a:lnTo>
                    <a:pt x="1112" y="473"/>
                  </a:lnTo>
                  <a:lnTo>
                    <a:pt x="1201" y="408"/>
                  </a:lnTo>
                  <a:lnTo>
                    <a:pt x="1299" y="358"/>
                  </a:lnTo>
                  <a:lnTo>
                    <a:pt x="1408" y="327"/>
                  </a:lnTo>
                  <a:lnTo>
                    <a:pt x="1518" y="311"/>
                  </a:lnTo>
                  <a:lnTo>
                    <a:pt x="1635" y="314"/>
                  </a:lnTo>
                  <a:lnTo>
                    <a:pt x="1753" y="331"/>
                  </a:lnTo>
                  <a:lnTo>
                    <a:pt x="1870" y="368"/>
                  </a:lnTo>
                  <a:lnTo>
                    <a:pt x="1875" y="368"/>
                  </a:lnTo>
                  <a:lnTo>
                    <a:pt x="1880" y="368"/>
                  </a:lnTo>
                  <a:lnTo>
                    <a:pt x="1887" y="343"/>
                  </a:lnTo>
                  <a:lnTo>
                    <a:pt x="1894" y="324"/>
                  </a:lnTo>
                  <a:lnTo>
                    <a:pt x="1900" y="308"/>
                  </a:lnTo>
                  <a:lnTo>
                    <a:pt x="1911" y="294"/>
                  </a:lnTo>
                  <a:lnTo>
                    <a:pt x="1919" y="281"/>
                  </a:lnTo>
                  <a:lnTo>
                    <a:pt x="1934" y="271"/>
                  </a:lnTo>
                  <a:lnTo>
                    <a:pt x="1951" y="256"/>
                  </a:lnTo>
                  <a:lnTo>
                    <a:pt x="1973" y="243"/>
                  </a:lnTo>
                  <a:lnTo>
                    <a:pt x="1989" y="235"/>
                  </a:lnTo>
                  <a:lnTo>
                    <a:pt x="2004" y="231"/>
                  </a:lnTo>
                  <a:lnTo>
                    <a:pt x="2019" y="228"/>
                  </a:lnTo>
                  <a:lnTo>
                    <a:pt x="2035" y="225"/>
                  </a:lnTo>
                  <a:lnTo>
                    <a:pt x="2048" y="222"/>
                  </a:lnTo>
                  <a:lnTo>
                    <a:pt x="2060" y="221"/>
                  </a:lnTo>
                  <a:lnTo>
                    <a:pt x="2069" y="218"/>
                  </a:lnTo>
                  <a:lnTo>
                    <a:pt x="2075" y="216"/>
                  </a:lnTo>
                  <a:lnTo>
                    <a:pt x="2091" y="111"/>
                  </a:lnTo>
                  <a:lnTo>
                    <a:pt x="2135" y="43"/>
                  </a:lnTo>
                  <a:lnTo>
                    <a:pt x="2203" y="8"/>
                  </a:lnTo>
                  <a:lnTo>
                    <a:pt x="2286" y="0"/>
                  </a:lnTo>
                  <a:lnTo>
                    <a:pt x="2376" y="14"/>
                  </a:lnTo>
                  <a:lnTo>
                    <a:pt x="2473" y="45"/>
                  </a:lnTo>
                  <a:lnTo>
                    <a:pt x="2566" y="86"/>
                  </a:lnTo>
                  <a:lnTo>
                    <a:pt x="2651" y="136"/>
                  </a:lnTo>
                  <a:lnTo>
                    <a:pt x="2665" y="154"/>
                  </a:lnTo>
                  <a:lnTo>
                    <a:pt x="2680" y="173"/>
                  </a:lnTo>
                  <a:lnTo>
                    <a:pt x="2695" y="192"/>
                  </a:lnTo>
                  <a:lnTo>
                    <a:pt x="2710" y="212"/>
                  </a:lnTo>
                  <a:lnTo>
                    <a:pt x="2724" y="231"/>
                  </a:lnTo>
                  <a:lnTo>
                    <a:pt x="2738" y="252"/>
                  </a:lnTo>
                  <a:lnTo>
                    <a:pt x="2750" y="274"/>
                  </a:lnTo>
                  <a:lnTo>
                    <a:pt x="2763" y="297"/>
                  </a:lnTo>
                  <a:lnTo>
                    <a:pt x="2775" y="325"/>
                  </a:lnTo>
                  <a:lnTo>
                    <a:pt x="2785" y="348"/>
                  </a:lnTo>
                  <a:lnTo>
                    <a:pt x="2792" y="364"/>
                  </a:lnTo>
                  <a:lnTo>
                    <a:pt x="2799" y="376"/>
                  </a:lnTo>
                  <a:lnTo>
                    <a:pt x="2802" y="382"/>
                  </a:lnTo>
                  <a:lnTo>
                    <a:pt x="2806" y="387"/>
                  </a:lnTo>
                  <a:lnTo>
                    <a:pt x="2809" y="390"/>
                  </a:lnTo>
                  <a:lnTo>
                    <a:pt x="2814" y="395"/>
                  </a:lnTo>
                  <a:lnTo>
                    <a:pt x="2845" y="336"/>
                  </a:lnTo>
                  <a:lnTo>
                    <a:pt x="2889" y="287"/>
                  </a:lnTo>
                  <a:lnTo>
                    <a:pt x="2940" y="249"/>
                  </a:lnTo>
                  <a:lnTo>
                    <a:pt x="3001" y="222"/>
                  </a:lnTo>
                  <a:lnTo>
                    <a:pt x="3065" y="203"/>
                  </a:lnTo>
                  <a:lnTo>
                    <a:pt x="3137" y="192"/>
                  </a:lnTo>
                  <a:lnTo>
                    <a:pt x="3210" y="191"/>
                  </a:lnTo>
                  <a:lnTo>
                    <a:pt x="3288" y="198"/>
                  </a:lnTo>
                  <a:lnTo>
                    <a:pt x="3305" y="203"/>
                  </a:lnTo>
                  <a:lnTo>
                    <a:pt x="3327" y="213"/>
                  </a:lnTo>
                  <a:lnTo>
                    <a:pt x="3352" y="226"/>
                  </a:lnTo>
                  <a:lnTo>
                    <a:pt x="3380" y="241"/>
                  </a:lnTo>
                  <a:lnTo>
                    <a:pt x="3405" y="253"/>
                  </a:lnTo>
                  <a:lnTo>
                    <a:pt x="3430" y="266"/>
                  </a:lnTo>
                  <a:lnTo>
                    <a:pt x="3453" y="274"/>
                  </a:lnTo>
                  <a:lnTo>
                    <a:pt x="3471" y="278"/>
                  </a:lnTo>
                  <a:lnTo>
                    <a:pt x="3507" y="240"/>
                  </a:lnTo>
                  <a:lnTo>
                    <a:pt x="3549" y="206"/>
                  </a:lnTo>
                  <a:lnTo>
                    <a:pt x="3594" y="175"/>
                  </a:lnTo>
                  <a:lnTo>
                    <a:pt x="3643" y="151"/>
                  </a:lnTo>
                  <a:lnTo>
                    <a:pt x="3694" y="132"/>
                  </a:lnTo>
                  <a:lnTo>
                    <a:pt x="3748" y="125"/>
                  </a:lnTo>
                  <a:lnTo>
                    <a:pt x="3804" y="127"/>
                  </a:lnTo>
                  <a:lnTo>
                    <a:pt x="3862" y="145"/>
                  </a:lnTo>
                  <a:lnTo>
                    <a:pt x="3887" y="173"/>
                  </a:lnTo>
                  <a:lnTo>
                    <a:pt x="3908" y="197"/>
                  </a:lnTo>
                  <a:lnTo>
                    <a:pt x="3921" y="216"/>
                  </a:lnTo>
                  <a:lnTo>
                    <a:pt x="3931" y="235"/>
                  </a:lnTo>
                  <a:lnTo>
                    <a:pt x="3935" y="253"/>
                  </a:lnTo>
                  <a:lnTo>
                    <a:pt x="3935" y="277"/>
                  </a:lnTo>
                  <a:lnTo>
                    <a:pt x="3930" y="305"/>
                  </a:lnTo>
                  <a:lnTo>
                    <a:pt x="3925" y="342"/>
                  </a:lnTo>
                  <a:lnTo>
                    <a:pt x="3933" y="340"/>
                  </a:lnTo>
                  <a:lnTo>
                    <a:pt x="3942" y="340"/>
                  </a:lnTo>
                  <a:lnTo>
                    <a:pt x="3948" y="339"/>
                  </a:lnTo>
                  <a:lnTo>
                    <a:pt x="3957" y="339"/>
                  </a:lnTo>
                  <a:lnTo>
                    <a:pt x="3964" y="336"/>
                  </a:lnTo>
                  <a:lnTo>
                    <a:pt x="3976" y="333"/>
                  </a:lnTo>
                  <a:lnTo>
                    <a:pt x="3987" y="328"/>
                  </a:lnTo>
                  <a:lnTo>
                    <a:pt x="4006" y="324"/>
                  </a:lnTo>
                  <a:lnTo>
                    <a:pt x="4072" y="321"/>
                  </a:lnTo>
                  <a:lnTo>
                    <a:pt x="4142" y="322"/>
                  </a:lnTo>
                  <a:lnTo>
                    <a:pt x="4210" y="330"/>
                  </a:lnTo>
                  <a:lnTo>
                    <a:pt x="4274" y="346"/>
                  </a:lnTo>
                  <a:lnTo>
                    <a:pt x="4332" y="370"/>
                  </a:lnTo>
                  <a:lnTo>
                    <a:pt x="4381" y="408"/>
                  </a:lnTo>
                  <a:lnTo>
                    <a:pt x="4415" y="460"/>
                  </a:lnTo>
                  <a:lnTo>
                    <a:pt x="4437" y="529"/>
                  </a:lnTo>
                  <a:lnTo>
                    <a:pt x="4432" y="542"/>
                  </a:lnTo>
                  <a:lnTo>
                    <a:pt x="4431" y="554"/>
                  </a:lnTo>
                  <a:lnTo>
                    <a:pt x="4429" y="562"/>
                  </a:lnTo>
                  <a:lnTo>
                    <a:pt x="4429" y="569"/>
                  </a:lnTo>
                  <a:lnTo>
                    <a:pt x="4431" y="575"/>
                  </a:lnTo>
                  <a:lnTo>
                    <a:pt x="4437" y="582"/>
                  </a:lnTo>
                  <a:lnTo>
                    <a:pt x="4519" y="594"/>
                  </a:lnTo>
                  <a:lnTo>
                    <a:pt x="4602" y="613"/>
                  </a:lnTo>
                  <a:lnTo>
                    <a:pt x="4680" y="640"/>
                  </a:lnTo>
                  <a:lnTo>
                    <a:pt x="4755" y="675"/>
                  </a:lnTo>
                  <a:lnTo>
                    <a:pt x="4821" y="717"/>
                  </a:lnTo>
                  <a:lnTo>
                    <a:pt x="4884" y="770"/>
                  </a:lnTo>
                  <a:lnTo>
                    <a:pt x="4937" y="832"/>
                  </a:lnTo>
                  <a:lnTo>
                    <a:pt x="4981" y="904"/>
                  </a:lnTo>
                  <a:lnTo>
                    <a:pt x="4988" y="975"/>
                  </a:lnTo>
                  <a:lnTo>
                    <a:pt x="4989" y="1045"/>
                  </a:lnTo>
                  <a:lnTo>
                    <a:pt x="4979" y="1110"/>
                  </a:lnTo>
                  <a:lnTo>
                    <a:pt x="4961" y="1170"/>
                  </a:lnTo>
                  <a:lnTo>
                    <a:pt x="4927" y="1223"/>
                  </a:lnTo>
                  <a:lnTo>
                    <a:pt x="4881" y="1274"/>
                  </a:lnTo>
                  <a:lnTo>
                    <a:pt x="4816" y="1315"/>
                  </a:lnTo>
                  <a:lnTo>
                    <a:pt x="4735" y="1350"/>
                  </a:lnTo>
                  <a:lnTo>
                    <a:pt x="4735" y="1355"/>
                  </a:lnTo>
                  <a:lnTo>
                    <a:pt x="4735" y="1368"/>
                  </a:lnTo>
                  <a:lnTo>
                    <a:pt x="4758" y="1386"/>
                  </a:lnTo>
                  <a:lnTo>
                    <a:pt x="4777" y="1409"/>
                  </a:lnTo>
                  <a:lnTo>
                    <a:pt x="4787" y="1435"/>
                  </a:lnTo>
                  <a:lnTo>
                    <a:pt x="4792" y="1463"/>
                  </a:lnTo>
                  <a:lnTo>
                    <a:pt x="4786" y="1486"/>
                  </a:lnTo>
                  <a:lnTo>
                    <a:pt x="4770" y="1508"/>
                  </a:lnTo>
                  <a:lnTo>
                    <a:pt x="4741" y="1526"/>
                  </a:lnTo>
                  <a:lnTo>
                    <a:pt x="4704" y="1538"/>
                  </a:lnTo>
                  <a:lnTo>
                    <a:pt x="4755" y="1612"/>
                  </a:lnTo>
                  <a:lnTo>
                    <a:pt x="4798" y="1683"/>
                  </a:lnTo>
                  <a:lnTo>
                    <a:pt x="4826" y="1751"/>
                  </a:lnTo>
                  <a:lnTo>
                    <a:pt x="4842" y="1818"/>
                  </a:lnTo>
                  <a:lnTo>
                    <a:pt x="4838" y="1885"/>
                  </a:lnTo>
                  <a:lnTo>
                    <a:pt x="4820" y="1954"/>
                  </a:lnTo>
                  <a:lnTo>
                    <a:pt x="4782" y="2025"/>
                  </a:lnTo>
                  <a:lnTo>
                    <a:pt x="4724" y="2101"/>
                  </a:lnTo>
                  <a:lnTo>
                    <a:pt x="4679" y="2138"/>
                  </a:lnTo>
                  <a:lnTo>
                    <a:pt x="4633" y="2170"/>
                  </a:lnTo>
                  <a:lnTo>
                    <a:pt x="4587" y="2197"/>
                  </a:lnTo>
                  <a:lnTo>
                    <a:pt x="4543" y="2222"/>
                  </a:lnTo>
                  <a:lnTo>
                    <a:pt x="4494" y="2242"/>
                  </a:lnTo>
                  <a:lnTo>
                    <a:pt x="4441" y="2262"/>
                  </a:lnTo>
                  <a:lnTo>
                    <a:pt x="4385" y="2279"/>
                  </a:lnTo>
                  <a:lnTo>
                    <a:pt x="4324" y="2297"/>
                  </a:lnTo>
                  <a:lnTo>
                    <a:pt x="4324" y="2301"/>
                  </a:lnTo>
                  <a:lnTo>
                    <a:pt x="4334" y="2306"/>
                  </a:lnTo>
                  <a:lnTo>
                    <a:pt x="4380" y="2362"/>
                  </a:lnTo>
                  <a:lnTo>
                    <a:pt x="4419" y="2425"/>
                  </a:lnTo>
                  <a:lnTo>
                    <a:pt x="4444" y="2489"/>
                  </a:lnTo>
                  <a:lnTo>
                    <a:pt x="4456" y="2554"/>
                  </a:lnTo>
                  <a:lnTo>
                    <a:pt x="4448" y="2613"/>
                  </a:lnTo>
                  <a:lnTo>
                    <a:pt x="4417" y="2668"/>
                  </a:lnTo>
                  <a:lnTo>
                    <a:pt x="4359" y="2711"/>
                  </a:lnTo>
                  <a:lnTo>
                    <a:pt x="4273" y="2743"/>
                  </a:lnTo>
                  <a:lnTo>
                    <a:pt x="4252" y="2742"/>
                  </a:lnTo>
                  <a:lnTo>
                    <a:pt x="4234" y="2740"/>
                  </a:lnTo>
                  <a:lnTo>
                    <a:pt x="4215" y="2739"/>
                  </a:lnTo>
                  <a:lnTo>
                    <a:pt x="4196" y="2739"/>
                  </a:lnTo>
                  <a:lnTo>
                    <a:pt x="4178" y="2736"/>
                  </a:lnTo>
                  <a:lnTo>
                    <a:pt x="4161" y="2734"/>
                  </a:lnTo>
                  <a:lnTo>
                    <a:pt x="4144" y="2734"/>
                  </a:lnTo>
                  <a:lnTo>
                    <a:pt x="4128" y="2734"/>
                  </a:lnTo>
                  <a:lnTo>
                    <a:pt x="4128" y="2762"/>
                  </a:lnTo>
                  <a:lnTo>
                    <a:pt x="4128" y="2792"/>
                  </a:lnTo>
                  <a:lnTo>
                    <a:pt x="4125" y="2821"/>
                  </a:lnTo>
                  <a:lnTo>
                    <a:pt x="4123" y="2851"/>
                  </a:lnTo>
                  <a:lnTo>
                    <a:pt x="4117" y="2880"/>
                  </a:lnTo>
                  <a:lnTo>
                    <a:pt x="4106" y="2911"/>
                  </a:lnTo>
                  <a:lnTo>
                    <a:pt x="4089" y="2942"/>
                  </a:lnTo>
                  <a:lnTo>
                    <a:pt x="4067" y="2976"/>
                  </a:lnTo>
                  <a:lnTo>
                    <a:pt x="4032" y="2991"/>
                  </a:lnTo>
                  <a:lnTo>
                    <a:pt x="3998" y="3004"/>
                  </a:lnTo>
                  <a:lnTo>
                    <a:pt x="3962" y="3015"/>
                  </a:lnTo>
                  <a:lnTo>
                    <a:pt x="3928" y="3024"/>
                  </a:lnTo>
                  <a:lnTo>
                    <a:pt x="3892" y="3027"/>
                  </a:lnTo>
                  <a:lnTo>
                    <a:pt x="3858" y="3027"/>
                  </a:lnTo>
                  <a:lnTo>
                    <a:pt x="3824" y="3021"/>
                  </a:lnTo>
                  <a:lnTo>
                    <a:pt x="3790" y="3012"/>
                  </a:lnTo>
                  <a:lnTo>
                    <a:pt x="3775" y="3004"/>
                  </a:lnTo>
                  <a:lnTo>
                    <a:pt x="3762" y="2997"/>
                  </a:lnTo>
                  <a:lnTo>
                    <a:pt x="3745" y="2988"/>
                  </a:lnTo>
                  <a:lnTo>
                    <a:pt x="3728" y="2982"/>
                  </a:lnTo>
                  <a:lnTo>
                    <a:pt x="3709" y="2975"/>
                  </a:lnTo>
                  <a:lnTo>
                    <a:pt x="3694" y="2970"/>
                  </a:lnTo>
                  <a:lnTo>
                    <a:pt x="3678" y="2968"/>
                  </a:lnTo>
                  <a:lnTo>
                    <a:pt x="3667" y="2968"/>
                  </a:lnTo>
                  <a:lnTo>
                    <a:pt x="3617" y="3028"/>
                  </a:lnTo>
                  <a:lnTo>
                    <a:pt x="3563" y="3080"/>
                  </a:lnTo>
                  <a:lnTo>
                    <a:pt x="3503" y="3118"/>
                  </a:lnTo>
                  <a:lnTo>
                    <a:pt x="3441" y="3149"/>
                  </a:lnTo>
                  <a:lnTo>
                    <a:pt x="3369" y="3165"/>
                  </a:lnTo>
                  <a:lnTo>
                    <a:pt x="3293" y="3171"/>
                  </a:lnTo>
                  <a:lnTo>
                    <a:pt x="3210" y="3164"/>
                  </a:lnTo>
                  <a:lnTo>
                    <a:pt x="3123" y="3145"/>
                  </a:lnTo>
                  <a:lnTo>
                    <a:pt x="3108" y="3136"/>
                  </a:lnTo>
                  <a:lnTo>
                    <a:pt x="3094" y="3127"/>
                  </a:lnTo>
                  <a:lnTo>
                    <a:pt x="3077" y="3115"/>
                  </a:lnTo>
                  <a:lnTo>
                    <a:pt x="3060" y="3106"/>
                  </a:lnTo>
                  <a:lnTo>
                    <a:pt x="3042" y="3096"/>
                  </a:lnTo>
                  <a:lnTo>
                    <a:pt x="3026" y="3089"/>
                  </a:lnTo>
                  <a:lnTo>
                    <a:pt x="3011" y="3083"/>
                  </a:lnTo>
                  <a:lnTo>
                    <a:pt x="2999" y="3083"/>
                  </a:lnTo>
                  <a:lnTo>
                    <a:pt x="2979" y="3123"/>
                  </a:lnTo>
                  <a:lnTo>
                    <a:pt x="2960" y="3162"/>
                  </a:lnTo>
                  <a:lnTo>
                    <a:pt x="2941" y="3202"/>
                  </a:lnTo>
                  <a:lnTo>
                    <a:pt x="2923" y="3244"/>
                  </a:lnTo>
                  <a:lnTo>
                    <a:pt x="2902" y="3284"/>
                  </a:lnTo>
                  <a:lnTo>
                    <a:pt x="2884" y="3326"/>
                  </a:lnTo>
                  <a:lnTo>
                    <a:pt x="2865" y="3369"/>
                  </a:lnTo>
                  <a:lnTo>
                    <a:pt x="2846" y="3414"/>
                  </a:lnTo>
                  <a:lnTo>
                    <a:pt x="2850" y="3495"/>
                  </a:lnTo>
                  <a:lnTo>
                    <a:pt x="2855" y="3582"/>
                  </a:lnTo>
                  <a:lnTo>
                    <a:pt x="2862" y="3672"/>
                  </a:lnTo>
                  <a:lnTo>
                    <a:pt x="2875" y="3765"/>
                  </a:lnTo>
                  <a:lnTo>
                    <a:pt x="2890" y="3855"/>
                  </a:lnTo>
                  <a:lnTo>
                    <a:pt x="2916" y="3947"/>
                  </a:lnTo>
                  <a:lnTo>
                    <a:pt x="2946" y="4035"/>
                  </a:lnTo>
                  <a:lnTo>
                    <a:pt x="2989" y="4119"/>
                  </a:lnTo>
                  <a:lnTo>
                    <a:pt x="3004" y="4119"/>
                  </a:lnTo>
                  <a:lnTo>
                    <a:pt x="3023" y="4117"/>
                  </a:lnTo>
                  <a:lnTo>
                    <a:pt x="3042" y="4109"/>
                  </a:lnTo>
                  <a:lnTo>
                    <a:pt x="3064" y="4103"/>
                  </a:lnTo>
                  <a:lnTo>
                    <a:pt x="3086" y="4094"/>
                  </a:lnTo>
                  <a:lnTo>
                    <a:pt x="3111" y="4088"/>
                  </a:lnTo>
                  <a:lnTo>
                    <a:pt x="3137" y="4083"/>
                  </a:lnTo>
                  <a:lnTo>
                    <a:pt x="3164" y="4083"/>
                  </a:lnTo>
                  <a:lnTo>
                    <a:pt x="3171" y="4094"/>
                  </a:lnTo>
                  <a:lnTo>
                    <a:pt x="3179" y="4108"/>
                  </a:lnTo>
                  <a:lnTo>
                    <a:pt x="3183" y="4114"/>
                  </a:lnTo>
                  <a:lnTo>
                    <a:pt x="3186" y="4122"/>
                  </a:lnTo>
                  <a:lnTo>
                    <a:pt x="3189" y="4133"/>
                  </a:lnTo>
                  <a:lnTo>
                    <a:pt x="3194" y="4146"/>
                  </a:lnTo>
                  <a:lnTo>
                    <a:pt x="3245" y="4128"/>
                  </a:lnTo>
                  <a:lnTo>
                    <a:pt x="3291" y="4114"/>
                  </a:lnTo>
                  <a:lnTo>
                    <a:pt x="3327" y="4102"/>
                  </a:lnTo>
                  <a:lnTo>
                    <a:pt x="3352" y="4100"/>
                  </a:lnTo>
                  <a:lnTo>
                    <a:pt x="3368" y="4106"/>
                  </a:lnTo>
                  <a:lnTo>
                    <a:pt x="3376" y="4127"/>
                  </a:lnTo>
                  <a:lnTo>
                    <a:pt x="3371" y="4162"/>
                  </a:lnTo>
                  <a:lnTo>
                    <a:pt x="3359" y="4217"/>
                  </a:lnTo>
                  <a:lnTo>
                    <a:pt x="3442" y="4199"/>
                  </a:lnTo>
                  <a:lnTo>
                    <a:pt x="3529" y="4186"/>
                  </a:lnTo>
                  <a:lnTo>
                    <a:pt x="3614" y="4176"/>
                  </a:lnTo>
                  <a:lnTo>
                    <a:pt x="3700" y="4174"/>
                  </a:lnTo>
                  <a:lnTo>
                    <a:pt x="3782" y="4180"/>
                  </a:lnTo>
                  <a:lnTo>
                    <a:pt x="3865" y="4199"/>
                  </a:lnTo>
                  <a:lnTo>
                    <a:pt x="3947" y="4230"/>
                  </a:lnTo>
                  <a:lnTo>
                    <a:pt x="4027" y="4279"/>
                  </a:lnTo>
                  <a:lnTo>
                    <a:pt x="4044" y="4341"/>
                  </a:lnTo>
                  <a:lnTo>
                    <a:pt x="4052" y="4394"/>
                  </a:lnTo>
                  <a:lnTo>
                    <a:pt x="4049" y="4437"/>
                  </a:lnTo>
                  <a:lnTo>
                    <a:pt x="4037" y="4475"/>
                  </a:lnTo>
                  <a:lnTo>
                    <a:pt x="4011" y="4508"/>
                  </a:lnTo>
                  <a:lnTo>
                    <a:pt x="3977" y="4542"/>
                  </a:lnTo>
                  <a:lnTo>
                    <a:pt x="3930" y="4577"/>
                  </a:lnTo>
                  <a:lnTo>
                    <a:pt x="3872" y="4619"/>
                  </a:lnTo>
                  <a:lnTo>
                    <a:pt x="3841" y="4629"/>
                  </a:lnTo>
                  <a:lnTo>
                    <a:pt x="3814" y="4639"/>
                  </a:lnTo>
                  <a:lnTo>
                    <a:pt x="3789" y="4648"/>
                  </a:lnTo>
                  <a:lnTo>
                    <a:pt x="3767" y="4657"/>
                  </a:lnTo>
                  <a:lnTo>
                    <a:pt x="3743" y="4666"/>
                  </a:lnTo>
                  <a:lnTo>
                    <a:pt x="3721" y="4679"/>
                  </a:lnTo>
                  <a:lnTo>
                    <a:pt x="3699" y="4695"/>
                  </a:lnTo>
                  <a:lnTo>
                    <a:pt x="3677" y="4718"/>
                  </a:lnTo>
                  <a:lnTo>
                    <a:pt x="3656" y="4790"/>
                  </a:lnTo>
                  <a:lnTo>
                    <a:pt x="3631" y="4853"/>
                  </a:lnTo>
                  <a:lnTo>
                    <a:pt x="3595" y="4904"/>
                  </a:lnTo>
                  <a:lnTo>
                    <a:pt x="3553" y="4945"/>
                  </a:lnTo>
                  <a:lnTo>
                    <a:pt x="3500" y="4976"/>
                  </a:lnTo>
                  <a:lnTo>
                    <a:pt x="3437" y="4998"/>
                  </a:lnTo>
                  <a:lnTo>
                    <a:pt x="3363" y="5013"/>
                  </a:lnTo>
                  <a:lnTo>
                    <a:pt x="3278" y="502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160" name="Freeform 8">
              <a:extLst>
                <a:ext uri="{FF2B5EF4-FFF2-40B4-BE49-F238E27FC236}">
                  <a16:creationId xmlns:a16="http://schemas.microsoft.com/office/drawing/2014/main" id="{812064EC-11EA-4127-9067-67D82B35A712}"/>
                </a:ext>
              </a:extLst>
            </p:cNvPr>
            <p:cNvSpPr>
              <a:spLocks/>
            </p:cNvSpPr>
            <p:nvPr/>
          </p:nvSpPr>
          <p:spPr bwMode="auto">
            <a:xfrm>
              <a:off x="2080" y="3195"/>
              <a:ext cx="1657" cy="452"/>
            </a:xfrm>
            <a:custGeom>
              <a:avLst/>
              <a:gdLst>
                <a:gd name="T0" fmla="*/ 2 w 3315"/>
                <a:gd name="T1" fmla="*/ 1 h 902"/>
                <a:gd name="T2" fmla="*/ 2 w 3315"/>
                <a:gd name="T3" fmla="*/ 1 h 902"/>
                <a:gd name="T4" fmla="*/ 1 w 3315"/>
                <a:gd name="T5" fmla="*/ 1 h 902"/>
                <a:gd name="T6" fmla="*/ 1 w 3315"/>
                <a:gd name="T7" fmla="*/ 1 h 902"/>
                <a:gd name="T8" fmla="*/ 0 w 3315"/>
                <a:gd name="T9" fmla="*/ 1 h 902"/>
                <a:gd name="T10" fmla="*/ 0 w 3315"/>
                <a:gd name="T11" fmla="*/ 1 h 902"/>
                <a:gd name="T12" fmla="*/ 0 w 3315"/>
                <a:gd name="T13" fmla="*/ 1 h 902"/>
                <a:gd name="T14" fmla="*/ 0 w 3315"/>
                <a:gd name="T15" fmla="*/ 1 h 902"/>
                <a:gd name="T16" fmla="*/ 0 w 3315"/>
                <a:gd name="T17" fmla="*/ 1 h 902"/>
                <a:gd name="T18" fmla="*/ 0 w 3315"/>
                <a:gd name="T19" fmla="*/ 1 h 902"/>
                <a:gd name="T20" fmla="*/ 0 w 3315"/>
                <a:gd name="T21" fmla="*/ 1 h 902"/>
                <a:gd name="T22" fmla="*/ 0 w 3315"/>
                <a:gd name="T23" fmla="*/ 1 h 902"/>
                <a:gd name="T24" fmla="*/ 0 w 3315"/>
                <a:gd name="T25" fmla="*/ 1 h 902"/>
                <a:gd name="T26" fmla="*/ 0 w 3315"/>
                <a:gd name="T27" fmla="*/ 1 h 902"/>
                <a:gd name="T28" fmla="*/ 0 w 3315"/>
                <a:gd name="T29" fmla="*/ 1 h 902"/>
                <a:gd name="T30" fmla="*/ 0 w 3315"/>
                <a:gd name="T31" fmla="*/ 1 h 902"/>
                <a:gd name="T32" fmla="*/ 0 w 3315"/>
                <a:gd name="T33" fmla="*/ 1 h 902"/>
                <a:gd name="T34" fmla="*/ 0 w 3315"/>
                <a:gd name="T35" fmla="*/ 1 h 902"/>
                <a:gd name="T36" fmla="*/ 0 w 3315"/>
                <a:gd name="T37" fmla="*/ 1 h 902"/>
                <a:gd name="T38" fmla="*/ 0 w 3315"/>
                <a:gd name="T39" fmla="*/ 1 h 902"/>
                <a:gd name="T40" fmla="*/ 0 w 3315"/>
                <a:gd name="T41" fmla="*/ 1 h 902"/>
                <a:gd name="T42" fmla="*/ 0 w 3315"/>
                <a:gd name="T43" fmla="*/ 1 h 902"/>
                <a:gd name="T44" fmla="*/ 0 w 3315"/>
                <a:gd name="T45" fmla="*/ 1 h 902"/>
                <a:gd name="T46" fmla="*/ 0 w 3315"/>
                <a:gd name="T47" fmla="*/ 1 h 902"/>
                <a:gd name="T48" fmla="*/ 0 w 3315"/>
                <a:gd name="T49" fmla="*/ 1 h 902"/>
                <a:gd name="T50" fmla="*/ 0 w 3315"/>
                <a:gd name="T51" fmla="*/ 1 h 902"/>
                <a:gd name="T52" fmla="*/ 0 w 3315"/>
                <a:gd name="T53" fmla="*/ 1 h 902"/>
                <a:gd name="T54" fmla="*/ 1 w 3315"/>
                <a:gd name="T55" fmla="*/ 1 h 902"/>
                <a:gd name="T56" fmla="*/ 1 w 3315"/>
                <a:gd name="T57" fmla="*/ 1 h 902"/>
                <a:gd name="T58" fmla="*/ 1 w 3315"/>
                <a:gd name="T59" fmla="*/ 1 h 902"/>
                <a:gd name="T60" fmla="*/ 1 w 3315"/>
                <a:gd name="T61" fmla="*/ 1 h 902"/>
                <a:gd name="T62" fmla="*/ 2 w 3315"/>
                <a:gd name="T63" fmla="*/ 1 h 902"/>
                <a:gd name="T64" fmla="*/ 2 w 3315"/>
                <a:gd name="T65" fmla="*/ 1 h 902"/>
                <a:gd name="T66" fmla="*/ 2 w 3315"/>
                <a:gd name="T67" fmla="*/ 1 h 902"/>
                <a:gd name="T68" fmla="*/ 2 w 3315"/>
                <a:gd name="T69" fmla="*/ 1 h 902"/>
                <a:gd name="T70" fmla="*/ 2 w 3315"/>
                <a:gd name="T71" fmla="*/ 1 h 902"/>
                <a:gd name="T72" fmla="*/ 2 w 3315"/>
                <a:gd name="T73" fmla="*/ 1 h 902"/>
                <a:gd name="T74" fmla="*/ 2 w 3315"/>
                <a:gd name="T75" fmla="*/ 1 h 902"/>
                <a:gd name="T76" fmla="*/ 2 w 3315"/>
                <a:gd name="T77" fmla="*/ 1 h 902"/>
                <a:gd name="T78" fmla="*/ 2 w 3315"/>
                <a:gd name="T79" fmla="*/ 1 h 902"/>
                <a:gd name="T80" fmla="*/ 2 w 3315"/>
                <a:gd name="T81" fmla="*/ 1 h 902"/>
                <a:gd name="T82" fmla="*/ 2 w 3315"/>
                <a:gd name="T83" fmla="*/ 1 h 902"/>
                <a:gd name="T84" fmla="*/ 2 w 3315"/>
                <a:gd name="T85" fmla="*/ 1 h 902"/>
                <a:gd name="T86" fmla="*/ 2 w 3315"/>
                <a:gd name="T87" fmla="*/ 1 h 902"/>
                <a:gd name="T88" fmla="*/ 2 w 3315"/>
                <a:gd name="T89" fmla="*/ 1 h 902"/>
                <a:gd name="T90" fmla="*/ 2 w 3315"/>
                <a:gd name="T91" fmla="*/ 1 h 902"/>
                <a:gd name="T92" fmla="*/ 2 w 3315"/>
                <a:gd name="T93" fmla="*/ 1 h 902"/>
                <a:gd name="T94" fmla="*/ 2 w 3315"/>
                <a:gd name="T95" fmla="*/ 1 h 902"/>
                <a:gd name="T96" fmla="*/ 2 w 3315"/>
                <a:gd name="T97" fmla="*/ 1 h 902"/>
                <a:gd name="T98" fmla="*/ 2 w 3315"/>
                <a:gd name="T99" fmla="*/ 1 h 902"/>
                <a:gd name="T100" fmla="*/ 2 w 3315"/>
                <a:gd name="T101" fmla="*/ 1 h 902"/>
                <a:gd name="T102" fmla="*/ 2 w 3315"/>
                <a:gd name="T103" fmla="*/ 1 h 902"/>
                <a:gd name="T104" fmla="*/ 2 w 3315"/>
                <a:gd name="T105" fmla="*/ 1 h 902"/>
                <a:gd name="T106" fmla="*/ 2 w 3315"/>
                <a:gd name="T107" fmla="*/ 1 h 902"/>
                <a:gd name="T108" fmla="*/ 2 w 3315"/>
                <a:gd name="T109" fmla="*/ 1 h 902"/>
                <a:gd name="T110" fmla="*/ 3 w 3315"/>
                <a:gd name="T111" fmla="*/ 1 h 902"/>
                <a:gd name="T112" fmla="*/ 3 w 3315"/>
                <a:gd name="T113" fmla="*/ 1 h 902"/>
                <a:gd name="T114" fmla="*/ 3 w 3315"/>
                <a:gd name="T115" fmla="*/ 1 h 902"/>
                <a:gd name="T116" fmla="*/ 3 w 3315"/>
                <a:gd name="T117" fmla="*/ 1 h 902"/>
                <a:gd name="T118" fmla="*/ 2 w 3315"/>
                <a:gd name="T119" fmla="*/ 1 h 902"/>
                <a:gd name="T120" fmla="*/ 2 w 3315"/>
                <a:gd name="T121" fmla="*/ 1 h 902"/>
                <a:gd name="T122" fmla="*/ 2 w 3315"/>
                <a:gd name="T123" fmla="*/ 1 h 902"/>
                <a:gd name="T124" fmla="*/ 2 w 3315"/>
                <a:gd name="T125" fmla="*/ 1 h 902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3315"/>
                <a:gd name="T190" fmla="*/ 0 h 902"/>
                <a:gd name="T191" fmla="*/ 3315 w 3315"/>
                <a:gd name="T192" fmla="*/ 902 h 902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3315" h="902">
                  <a:moveTo>
                    <a:pt x="2602" y="902"/>
                  </a:moveTo>
                  <a:lnTo>
                    <a:pt x="2570" y="898"/>
                  </a:lnTo>
                  <a:lnTo>
                    <a:pt x="2543" y="895"/>
                  </a:lnTo>
                  <a:lnTo>
                    <a:pt x="2514" y="891"/>
                  </a:lnTo>
                  <a:lnTo>
                    <a:pt x="2488" y="888"/>
                  </a:lnTo>
                  <a:lnTo>
                    <a:pt x="2461" y="882"/>
                  </a:lnTo>
                  <a:lnTo>
                    <a:pt x="2434" y="877"/>
                  </a:lnTo>
                  <a:lnTo>
                    <a:pt x="2405" y="871"/>
                  </a:lnTo>
                  <a:lnTo>
                    <a:pt x="2376" y="867"/>
                  </a:lnTo>
                  <a:lnTo>
                    <a:pt x="2228" y="836"/>
                  </a:lnTo>
                  <a:lnTo>
                    <a:pt x="2081" y="821"/>
                  </a:lnTo>
                  <a:lnTo>
                    <a:pt x="1933" y="815"/>
                  </a:lnTo>
                  <a:lnTo>
                    <a:pt x="1785" y="820"/>
                  </a:lnTo>
                  <a:lnTo>
                    <a:pt x="1636" y="827"/>
                  </a:lnTo>
                  <a:lnTo>
                    <a:pt x="1488" y="837"/>
                  </a:lnTo>
                  <a:lnTo>
                    <a:pt x="1340" y="845"/>
                  </a:lnTo>
                  <a:lnTo>
                    <a:pt x="1194" y="849"/>
                  </a:lnTo>
                  <a:lnTo>
                    <a:pt x="1086" y="837"/>
                  </a:lnTo>
                  <a:lnTo>
                    <a:pt x="977" y="826"/>
                  </a:lnTo>
                  <a:lnTo>
                    <a:pt x="865" y="811"/>
                  </a:lnTo>
                  <a:lnTo>
                    <a:pt x="756" y="793"/>
                  </a:lnTo>
                  <a:lnTo>
                    <a:pt x="647" y="766"/>
                  </a:lnTo>
                  <a:lnTo>
                    <a:pt x="547" y="735"/>
                  </a:lnTo>
                  <a:lnTo>
                    <a:pt x="454" y="694"/>
                  </a:lnTo>
                  <a:lnTo>
                    <a:pt x="372" y="644"/>
                  </a:lnTo>
                  <a:lnTo>
                    <a:pt x="352" y="626"/>
                  </a:lnTo>
                  <a:lnTo>
                    <a:pt x="335" y="608"/>
                  </a:lnTo>
                  <a:lnTo>
                    <a:pt x="316" y="592"/>
                  </a:lnTo>
                  <a:lnTo>
                    <a:pt x="301" y="576"/>
                  </a:lnTo>
                  <a:lnTo>
                    <a:pt x="282" y="558"/>
                  </a:lnTo>
                  <a:lnTo>
                    <a:pt x="265" y="542"/>
                  </a:lnTo>
                  <a:lnTo>
                    <a:pt x="247" y="526"/>
                  </a:lnTo>
                  <a:lnTo>
                    <a:pt x="230" y="509"/>
                  </a:lnTo>
                  <a:lnTo>
                    <a:pt x="204" y="502"/>
                  </a:lnTo>
                  <a:lnTo>
                    <a:pt x="175" y="495"/>
                  </a:lnTo>
                  <a:lnTo>
                    <a:pt x="145" y="487"/>
                  </a:lnTo>
                  <a:lnTo>
                    <a:pt x="114" y="481"/>
                  </a:lnTo>
                  <a:lnTo>
                    <a:pt x="82" y="473"/>
                  </a:lnTo>
                  <a:lnTo>
                    <a:pt x="55" y="465"/>
                  </a:lnTo>
                  <a:lnTo>
                    <a:pt x="31" y="456"/>
                  </a:lnTo>
                  <a:lnTo>
                    <a:pt x="14" y="447"/>
                  </a:lnTo>
                  <a:lnTo>
                    <a:pt x="0" y="359"/>
                  </a:lnTo>
                  <a:lnTo>
                    <a:pt x="38" y="288"/>
                  </a:lnTo>
                  <a:lnTo>
                    <a:pt x="109" y="233"/>
                  </a:lnTo>
                  <a:lnTo>
                    <a:pt x="208" y="193"/>
                  </a:lnTo>
                  <a:lnTo>
                    <a:pt x="318" y="164"/>
                  </a:lnTo>
                  <a:lnTo>
                    <a:pt x="432" y="146"/>
                  </a:lnTo>
                  <a:lnTo>
                    <a:pt x="535" y="136"/>
                  </a:lnTo>
                  <a:lnTo>
                    <a:pt x="620" y="134"/>
                  </a:lnTo>
                  <a:lnTo>
                    <a:pt x="652" y="139"/>
                  </a:lnTo>
                  <a:lnTo>
                    <a:pt x="678" y="143"/>
                  </a:lnTo>
                  <a:lnTo>
                    <a:pt x="697" y="146"/>
                  </a:lnTo>
                  <a:lnTo>
                    <a:pt x="712" y="149"/>
                  </a:lnTo>
                  <a:lnTo>
                    <a:pt x="720" y="149"/>
                  </a:lnTo>
                  <a:lnTo>
                    <a:pt x="729" y="151"/>
                  </a:lnTo>
                  <a:lnTo>
                    <a:pt x="734" y="151"/>
                  </a:lnTo>
                  <a:lnTo>
                    <a:pt x="742" y="152"/>
                  </a:lnTo>
                  <a:lnTo>
                    <a:pt x="753" y="143"/>
                  </a:lnTo>
                  <a:lnTo>
                    <a:pt x="763" y="134"/>
                  </a:lnTo>
                  <a:lnTo>
                    <a:pt x="756" y="127"/>
                  </a:lnTo>
                  <a:lnTo>
                    <a:pt x="753" y="121"/>
                  </a:lnTo>
                  <a:lnTo>
                    <a:pt x="753" y="115"/>
                  </a:lnTo>
                  <a:lnTo>
                    <a:pt x="753" y="109"/>
                  </a:lnTo>
                  <a:lnTo>
                    <a:pt x="753" y="100"/>
                  </a:lnTo>
                  <a:lnTo>
                    <a:pt x="753" y="90"/>
                  </a:lnTo>
                  <a:lnTo>
                    <a:pt x="763" y="90"/>
                  </a:lnTo>
                  <a:lnTo>
                    <a:pt x="775" y="92"/>
                  </a:lnTo>
                  <a:lnTo>
                    <a:pt x="787" y="93"/>
                  </a:lnTo>
                  <a:lnTo>
                    <a:pt x="799" y="96"/>
                  </a:lnTo>
                  <a:lnTo>
                    <a:pt x="810" y="96"/>
                  </a:lnTo>
                  <a:lnTo>
                    <a:pt x="824" y="97"/>
                  </a:lnTo>
                  <a:lnTo>
                    <a:pt x="839" y="94"/>
                  </a:lnTo>
                  <a:lnTo>
                    <a:pt x="856" y="90"/>
                  </a:lnTo>
                  <a:lnTo>
                    <a:pt x="851" y="77"/>
                  </a:lnTo>
                  <a:lnTo>
                    <a:pt x="848" y="63"/>
                  </a:lnTo>
                  <a:lnTo>
                    <a:pt x="844" y="52"/>
                  </a:lnTo>
                  <a:lnTo>
                    <a:pt x="841" y="41"/>
                  </a:lnTo>
                  <a:lnTo>
                    <a:pt x="836" y="29"/>
                  </a:lnTo>
                  <a:lnTo>
                    <a:pt x="833" y="19"/>
                  </a:lnTo>
                  <a:lnTo>
                    <a:pt x="829" y="9"/>
                  </a:lnTo>
                  <a:lnTo>
                    <a:pt x="826" y="0"/>
                  </a:lnTo>
                  <a:lnTo>
                    <a:pt x="849" y="6"/>
                  </a:lnTo>
                  <a:lnTo>
                    <a:pt x="875" y="13"/>
                  </a:lnTo>
                  <a:lnTo>
                    <a:pt x="899" y="21"/>
                  </a:lnTo>
                  <a:lnTo>
                    <a:pt x="923" y="29"/>
                  </a:lnTo>
                  <a:lnTo>
                    <a:pt x="946" y="38"/>
                  </a:lnTo>
                  <a:lnTo>
                    <a:pt x="972" y="50"/>
                  </a:lnTo>
                  <a:lnTo>
                    <a:pt x="999" y="63"/>
                  </a:lnTo>
                  <a:lnTo>
                    <a:pt x="1029" y="81"/>
                  </a:lnTo>
                  <a:lnTo>
                    <a:pt x="982" y="130"/>
                  </a:lnTo>
                  <a:lnTo>
                    <a:pt x="929" y="174"/>
                  </a:lnTo>
                  <a:lnTo>
                    <a:pt x="872" y="214"/>
                  </a:lnTo>
                  <a:lnTo>
                    <a:pt x="812" y="254"/>
                  </a:lnTo>
                  <a:lnTo>
                    <a:pt x="751" y="292"/>
                  </a:lnTo>
                  <a:lnTo>
                    <a:pt x="692" y="334"/>
                  </a:lnTo>
                  <a:lnTo>
                    <a:pt x="637" y="378"/>
                  </a:lnTo>
                  <a:lnTo>
                    <a:pt x="588" y="430"/>
                  </a:lnTo>
                  <a:lnTo>
                    <a:pt x="588" y="439"/>
                  </a:lnTo>
                  <a:lnTo>
                    <a:pt x="610" y="436"/>
                  </a:lnTo>
                  <a:lnTo>
                    <a:pt x="632" y="430"/>
                  </a:lnTo>
                  <a:lnTo>
                    <a:pt x="654" y="421"/>
                  </a:lnTo>
                  <a:lnTo>
                    <a:pt x="676" y="413"/>
                  </a:lnTo>
                  <a:lnTo>
                    <a:pt x="698" y="402"/>
                  </a:lnTo>
                  <a:lnTo>
                    <a:pt x="722" y="391"/>
                  </a:lnTo>
                  <a:lnTo>
                    <a:pt x="746" y="382"/>
                  </a:lnTo>
                  <a:lnTo>
                    <a:pt x="773" y="375"/>
                  </a:lnTo>
                  <a:lnTo>
                    <a:pt x="844" y="365"/>
                  </a:lnTo>
                  <a:lnTo>
                    <a:pt x="919" y="363"/>
                  </a:lnTo>
                  <a:lnTo>
                    <a:pt x="992" y="365"/>
                  </a:lnTo>
                  <a:lnTo>
                    <a:pt x="1069" y="369"/>
                  </a:lnTo>
                  <a:lnTo>
                    <a:pt x="1143" y="372"/>
                  </a:lnTo>
                  <a:lnTo>
                    <a:pt x="1220" y="374"/>
                  </a:lnTo>
                  <a:lnTo>
                    <a:pt x="1298" y="368"/>
                  </a:lnTo>
                  <a:lnTo>
                    <a:pt x="1379" y="357"/>
                  </a:lnTo>
                  <a:lnTo>
                    <a:pt x="1420" y="346"/>
                  </a:lnTo>
                  <a:lnTo>
                    <a:pt x="1466" y="341"/>
                  </a:lnTo>
                  <a:lnTo>
                    <a:pt x="1512" y="340"/>
                  </a:lnTo>
                  <a:lnTo>
                    <a:pt x="1561" y="343"/>
                  </a:lnTo>
                  <a:lnTo>
                    <a:pt x="1609" y="347"/>
                  </a:lnTo>
                  <a:lnTo>
                    <a:pt x="1658" y="356"/>
                  </a:lnTo>
                  <a:lnTo>
                    <a:pt x="1709" y="365"/>
                  </a:lnTo>
                  <a:lnTo>
                    <a:pt x="1760" y="375"/>
                  </a:lnTo>
                  <a:lnTo>
                    <a:pt x="1858" y="413"/>
                  </a:lnTo>
                  <a:lnTo>
                    <a:pt x="1950" y="452"/>
                  </a:lnTo>
                  <a:lnTo>
                    <a:pt x="2031" y="487"/>
                  </a:lnTo>
                  <a:lnTo>
                    <a:pt x="2103" y="518"/>
                  </a:lnTo>
                  <a:lnTo>
                    <a:pt x="2160" y="542"/>
                  </a:lnTo>
                  <a:lnTo>
                    <a:pt x="2208" y="558"/>
                  </a:lnTo>
                  <a:lnTo>
                    <a:pt x="2242" y="566"/>
                  </a:lnTo>
                  <a:lnTo>
                    <a:pt x="2262" y="563"/>
                  </a:lnTo>
                  <a:lnTo>
                    <a:pt x="2259" y="552"/>
                  </a:lnTo>
                  <a:lnTo>
                    <a:pt x="2256" y="542"/>
                  </a:lnTo>
                  <a:lnTo>
                    <a:pt x="2250" y="533"/>
                  </a:lnTo>
                  <a:lnTo>
                    <a:pt x="2245" y="524"/>
                  </a:lnTo>
                  <a:lnTo>
                    <a:pt x="2232" y="509"/>
                  </a:lnTo>
                  <a:lnTo>
                    <a:pt x="2222" y="501"/>
                  </a:lnTo>
                  <a:lnTo>
                    <a:pt x="2217" y="484"/>
                  </a:lnTo>
                  <a:lnTo>
                    <a:pt x="2215" y="474"/>
                  </a:lnTo>
                  <a:lnTo>
                    <a:pt x="2211" y="464"/>
                  </a:lnTo>
                  <a:lnTo>
                    <a:pt x="2211" y="458"/>
                  </a:lnTo>
                  <a:lnTo>
                    <a:pt x="2208" y="450"/>
                  </a:lnTo>
                  <a:lnTo>
                    <a:pt x="2206" y="444"/>
                  </a:lnTo>
                  <a:lnTo>
                    <a:pt x="2203" y="437"/>
                  </a:lnTo>
                  <a:lnTo>
                    <a:pt x="2201" y="430"/>
                  </a:lnTo>
                  <a:lnTo>
                    <a:pt x="2213" y="430"/>
                  </a:lnTo>
                  <a:lnTo>
                    <a:pt x="2228" y="433"/>
                  </a:lnTo>
                  <a:lnTo>
                    <a:pt x="2244" y="436"/>
                  </a:lnTo>
                  <a:lnTo>
                    <a:pt x="2262" y="440"/>
                  </a:lnTo>
                  <a:lnTo>
                    <a:pt x="2281" y="444"/>
                  </a:lnTo>
                  <a:lnTo>
                    <a:pt x="2300" y="452"/>
                  </a:lnTo>
                  <a:lnTo>
                    <a:pt x="2317" y="458"/>
                  </a:lnTo>
                  <a:lnTo>
                    <a:pt x="2334" y="465"/>
                  </a:lnTo>
                  <a:lnTo>
                    <a:pt x="2386" y="464"/>
                  </a:lnTo>
                  <a:lnTo>
                    <a:pt x="2439" y="459"/>
                  </a:lnTo>
                  <a:lnTo>
                    <a:pt x="2492" y="450"/>
                  </a:lnTo>
                  <a:lnTo>
                    <a:pt x="2546" y="443"/>
                  </a:lnTo>
                  <a:lnTo>
                    <a:pt x="2600" y="436"/>
                  </a:lnTo>
                  <a:lnTo>
                    <a:pt x="2656" y="434"/>
                  </a:lnTo>
                  <a:lnTo>
                    <a:pt x="2714" y="440"/>
                  </a:lnTo>
                  <a:lnTo>
                    <a:pt x="2775" y="456"/>
                  </a:lnTo>
                  <a:lnTo>
                    <a:pt x="2780" y="455"/>
                  </a:lnTo>
                  <a:lnTo>
                    <a:pt x="2785" y="447"/>
                  </a:lnTo>
                  <a:lnTo>
                    <a:pt x="2785" y="446"/>
                  </a:lnTo>
                  <a:lnTo>
                    <a:pt x="2785" y="439"/>
                  </a:lnTo>
                  <a:lnTo>
                    <a:pt x="2770" y="424"/>
                  </a:lnTo>
                  <a:lnTo>
                    <a:pt x="2755" y="411"/>
                  </a:lnTo>
                  <a:lnTo>
                    <a:pt x="2740" y="397"/>
                  </a:lnTo>
                  <a:lnTo>
                    <a:pt x="2724" y="384"/>
                  </a:lnTo>
                  <a:lnTo>
                    <a:pt x="2655" y="356"/>
                  </a:lnTo>
                  <a:lnTo>
                    <a:pt x="2587" y="338"/>
                  </a:lnTo>
                  <a:lnTo>
                    <a:pt x="2517" y="325"/>
                  </a:lnTo>
                  <a:lnTo>
                    <a:pt x="2454" y="312"/>
                  </a:lnTo>
                  <a:lnTo>
                    <a:pt x="2397" y="292"/>
                  </a:lnTo>
                  <a:lnTo>
                    <a:pt x="2352" y="264"/>
                  </a:lnTo>
                  <a:lnTo>
                    <a:pt x="2318" y="221"/>
                  </a:lnTo>
                  <a:lnTo>
                    <a:pt x="2303" y="161"/>
                  </a:lnTo>
                  <a:lnTo>
                    <a:pt x="2308" y="148"/>
                  </a:lnTo>
                  <a:lnTo>
                    <a:pt x="2312" y="139"/>
                  </a:lnTo>
                  <a:lnTo>
                    <a:pt x="2312" y="131"/>
                  </a:lnTo>
                  <a:lnTo>
                    <a:pt x="2313" y="125"/>
                  </a:lnTo>
                  <a:lnTo>
                    <a:pt x="2339" y="112"/>
                  </a:lnTo>
                  <a:lnTo>
                    <a:pt x="2361" y="105"/>
                  </a:lnTo>
                  <a:lnTo>
                    <a:pt x="2376" y="97"/>
                  </a:lnTo>
                  <a:lnTo>
                    <a:pt x="2390" y="94"/>
                  </a:lnTo>
                  <a:lnTo>
                    <a:pt x="2398" y="90"/>
                  </a:lnTo>
                  <a:lnTo>
                    <a:pt x="2407" y="90"/>
                  </a:lnTo>
                  <a:lnTo>
                    <a:pt x="2415" y="90"/>
                  </a:lnTo>
                  <a:lnTo>
                    <a:pt x="2427" y="90"/>
                  </a:lnTo>
                  <a:lnTo>
                    <a:pt x="2422" y="100"/>
                  </a:lnTo>
                  <a:lnTo>
                    <a:pt x="2420" y="111"/>
                  </a:lnTo>
                  <a:lnTo>
                    <a:pt x="2417" y="118"/>
                  </a:lnTo>
                  <a:lnTo>
                    <a:pt x="2417" y="125"/>
                  </a:lnTo>
                  <a:lnTo>
                    <a:pt x="2417" y="131"/>
                  </a:lnTo>
                  <a:lnTo>
                    <a:pt x="2417" y="139"/>
                  </a:lnTo>
                  <a:lnTo>
                    <a:pt x="2417" y="148"/>
                  </a:lnTo>
                  <a:lnTo>
                    <a:pt x="2417" y="161"/>
                  </a:lnTo>
                  <a:lnTo>
                    <a:pt x="2432" y="165"/>
                  </a:lnTo>
                  <a:lnTo>
                    <a:pt x="2454" y="164"/>
                  </a:lnTo>
                  <a:lnTo>
                    <a:pt x="2476" y="157"/>
                  </a:lnTo>
                  <a:lnTo>
                    <a:pt x="2502" y="149"/>
                  </a:lnTo>
                  <a:lnTo>
                    <a:pt x="2527" y="137"/>
                  </a:lnTo>
                  <a:lnTo>
                    <a:pt x="2554" y="130"/>
                  </a:lnTo>
                  <a:lnTo>
                    <a:pt x="2583" y="124"/>
                  </a:lnTo>
                  <a:lnTo>
                    <a:pt x="2612" y="125"/>
                  </a:lnTo>
                  <a:lnTo>
                    <a:pt x="2600" y="139"/>
                  </a:lnTo>
                  <a:lnTo>
                    <a:pt x="2592" y="152"/>
                  </a:lnTo>
                  <a:lnTo>
                    <a:pt x="2583" y="164"/>
                  </a:lnTo>
                  <a:lnTo>
                    <a:pt x="2578" y="176"/>
                  </a:lnTo>
                  <a:lnTo>
                    <a:pt x="2571" y="188"/>
                  </a:lnTo>
                  <a:lnTo>
                    <a:pt x="2566" y="202"/>
                  </a:lnTo>
                  <a:lnTo>
                    <a:pt x="2563" y="220"/>
                  </a:lnTo>
                  <a:lnTo>
                    <a:pt x="2560" y="242"/>
                  </a:lnTo>
                  <a:lnTo>
                    <a:pt x="2577" y="241"/>
                  </a:lnTo>
                  <a:lnTo>
                    <a:pt x="2614" y="236"/>
                  </a:lnTo>
                  <a:lnTo>
                    <a:pt x="2661" y="227"/>
                  </a:lnTo>
                  <a:lnTo>
                    <a:pt x="2719" y="217"/>
                  </a:lnTo>
                  <a:lnTo>
                    <a:pt x="2775" y="204"/>
                  </a:lnTo>
                  <a:lnTo>
                    <a:pt x="2831" y="193"/>
                  </a:lnTo>
                  <a:lnTo>
                    <a:pt x="2877" y="183"/>
                  </a:lnTo>
                  <a:lnTo>
                    <a:pt x="2909" y="179"/>
                  </a:lnTo>
                  <a:lnTo>
                    <a:pt x="2965" y="179"/>
                  </a:lnTo>
                  <a:lnTo>
                    <a:pt x="3038" y="185"/>
                  </a:lnTo>
                  <a:lnTo>
                    <a:pt x="3118" y="195"/>
                  </a:lnTo>
                  <a:lnTo>
                    <a:pt x="3195" y="214"/>
                  </a:lnTo>
                  <a:lnTo>
                    <a:pt x="3259" y="242"/>
                  </a:lnTo>
                  <a:lnTo>
                    <a:pt x="3303" y="284"/>
                  </a:lnTo>
                  <a:lnTo>
                    <a:pt x="3315" y="338"/>
                  </a:lnTo>
                  <a:lnTo>
                    <a:pt x="3290" y="411"/>
                  </a:lnTo>
                  <a:lnTo>
                    <a:pt x="3266" y="428"/>
                  </a:lnTo>
                  <a:lnTo>
                    <a:pt x="3242" y="446"/>
                  </a:lnTo>
                  <a:lnTo>
                    <a:pt x="3218" y="462"/>
                  </a:lnTo>
                  <a:lnTo>
                    <a:pt x="3195" y="478"/>
                  </a:lnTo>
                  <a:lnTo>
                    <a:pt x="3169" y="492"/>
                  </a:lnTo>
                  <a:lnTo>
                    <a:pt x="3145" y="505"/>
                  </a:lnTo>
                  <a:lnTo>
                    <a:pt x="3120" y="515"/>
                  </a:lnTo>
                  <a:lnTo>
                    <a:pt x="3094" y="527"/>
                  </a:lnTo>
                  <a:lnTo>
                    <a:pt x="3071" y="533"/>
                  </a:lnTo>
                  <a:lnTo>
                    <a:pt x="3049" y="540"/>
                  </a:lnTo>
                  <a:lnTo>
                    <a:pt x="3028" y="546"/>
                  </a:lnTo>
                  <a:lnTo>
                    <a:pt x="3010" y="555"/>
                  </a:lnTo>
                  <a:lnTo>
                    <a:pt x="2989" y="564"/>
                  </a:lnTo>
                  <a:lnTo>
                    <a:pt x="2972" y="574"/>
                  </a:lnTo>
                  <a:lnTo>
                    <a:pt x="2955" y="585"/>
                  </a:lnTo>
                  <a:lnTo>
                    <a:pt x="2940" y="598"/>
                  </a:lnTo>
                  <a:lnTo>
                    <a:pt x="2914" y="663"/>
                  </a:lnTo>
                  <a:lnTo>
                    <a:pt x="2894" y="722"/>
                  </a:lnTo>
                  <a:lnTo>
                    <a:pt x="2870" y="772"/>
                  </a:lnTo>
                  <a:lnTo>
                    <a:pt x="2843" y="817"/>
                  </a:lnTo>
                  <a:lnTo>
                    <a:pt x="2804" y="851"/>
                  </a:lnTo>
                  <a:lnTo>
                    <a:pt x="2755" y="877"/>
                  </a:lnTo>
                  <a:lnTo>
                    <a:pt x="2689" y="893"/>
                  </a:lnTo>
                  <a:lnTo>
                    <a:pt x="2602" y="902"/>
                  </a:lnTo>
                  <a:close/>
                </a:path>
              </a:pathLst>
            </a:custGeom>
            <a:solidFill>
              <a:srgbClr val="99CC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161" name="Freeform 9">
              <a:extLst>
                <a:ext uri="{FF2B5EF4-FFF2-40B4-BE49-F238E27FC236}">
                  <a16:creationId xmlns:a16="http://schemas.microsoft.com/office/drawing/2014/main" id="{21901768-F191-4DF5-AAB3-F730F013F259}"/>
                </a:ext>
              </a:extLst>
            </p:cNvPr>
            <p:cNvSpPr>
              <a:spLocks/>
            </p:cNvSpPr>
            <p:nvPr/>
          </p:nvSpPr>
          <p:spPr bwMode="auto">
            <a:xfrm>
              <a:off x="2405" y="2370"/>
              <a:ext cx="1047" cy="1098"/>
            </a:xfrm>
            <a:custGeom>
              <a:avLst/>
              <a:gdLst>
                <a:gd name="T0" fmla="*/ 2 w 2094"/>
                <a:gd name="T1" fmla="*/ 3 h 2196"/>
                <a:gd name="T2" fmla="*/ 1 w 2094"/>
                <a:gd name="T3" fmla="*/ 2 h 2196"/>
                <a:gd name="T4" fmla="*/ 1 w 2094"/>
                <a:gd name="T5" fmla="*/ 2 h 2196"/>
                <a:gd name="T6" fmla="*/ 1 w 2094"/>
                <a:gd name="T7" fmla="*/ 2 h 2196"/>
                <a:gd name="T8" fmla="*/ 1 w 2094"/>
                <a:gd name="T9" fmla="*/ 2 h 2196"/>
                <a:gd name="T10" fmla="*/ 1 w 2094"/>
                <a:gd name="T11" fmla="*/ 2 h 2196"/>
                <a:gd name="T12" fmla="*/ 1 w 2094"/>
                <a:gd name="T13" fmla="*/ 2 h 2196"/>
                <a:gd name="T14" fmla="*/ 1 w 2094"/>
                <a:gd name="T15" fmla="*/ 2 h 2196"/>
                <a:gd name="T16" fmla="*/ 1 w 2094"/>
                <a:gd name="T17" fmla="*/ 2 h 2196"/>
                <a:gd name="T18" fmla="*/ 1 w 2094"/>
                <a:gd name="T19" fmla="*/ 2 h 2196"/>
                <a:gd name="T20" fmla="*/ 1 w 2094"/>
                <a:gd name="T21" fmla="*/ 2 h 2196"/>
                <a:gd name="T22" fmla="*/ 1 w 2094"/>
                <a:gd name="T23" fmla="*/ 2 h 2196"/>
                <a:gd name="T24" fmla="*/ 1 w 2094"/>
                <a:gd name="T25" fmla="*/ 2 h 2196"/>
                <a:gd name="T26" fmla="*/ 1 w 2094"/>
                <a:gd name="T27" fmla="*/ 2 h 2196"/>
                <a:gd name="T28" fmla="*/ 1 w 2094"/>
                <a:gd name="T29" fmla="*/ 1 h 2196"/>
                <a:gd name="T30" fmla="*/ 1 w 2094"/>
                <a:gd name="T31" fmla="*/ 1 h 2196"/>
                <a:gd name="T32" fmla="*/ 1 w 2094"/>
                <a:gd name="T33" fmla="*/ 1 h 2196"/>
                <a:gd name="T34" fmla="*/ 1 w 2094"/>
                <a:gd name="T35" fmla="*/ 1 h 2196"/>
                <a:gd name="T36" fmla="*/ 1 w 2094"/>
                <a:gd name="T37" fmla="*/ 1 h 2196"/>
                <a:gd name="T38" fmla="*/ 1 w 2094"/>
                <a:gd name="T39" fmla="*/ 1 h 2196"/>
                <a:gd name="T40" fmla="*/ 1 w 2094"/>
                <a:gd name="T41" fmla="*/ 1 h 2196"/>
                <a:gd name="T42" fmla="*/ 1 w 2094"/>
                <a:gd name="T43" fmla="*/ 1 h 2196"/>
                <a:gd name="T44" fmla="*/ 1 w 2094"/>
                <a:gd name="T45" fmla="*/ 1 h 2196"/>
                <a:gd name="T46" fmla="*/ 1 w 2094"/>
                <a:gd name="T47" fmla="*/ 1 h 2196"/>
                <a:gd name="T48" fmla="*/ 2 w 2094"/>
                <a:gd name="T49" fmla="*/ 1 h 2196"/>
                <a:gd name="T50" fmla="*/ 2 w 2094"/>
                <a:gd name="T51" fmla="*/ 1 h 2196"/>
                <a:gd name="T52" fmla="*/ 2 w 2094"/>
                <a:gd name="T53" fmla="*/ 1 h 2196"/>
                <a:gd name="T54" fmla="*/ 2 w 2094"/>
                <a:gd name="T55" fmla="*/ 1 h 2196"/>
                <a:gd name="T56" fmla="*/ 2 w 2094"/>
                <a:gd name="T57" fmla="*/ 1 h 2196"/>
                <a:gd name="T58" fmla="*/ 2 w 2094"/>
                <a:gd name="T59" fmla="*/ 1 h 2196"/>
                <a:gd name="T60" fmla="*/ 2 w 2094"/>
                <a:gd name="T61" fmla="*/ 1 h 2196"/>
                <a:gd name="T62" fmla="*/ 2 w 2094"/>
                <a:gd name="T63" fmla="*/ 1 h 2196"/>
                <a:gd name="T64" fmla="*/ 2 w 2094"/>
                <a:gd name="T65" fmla="*/ 1 h 2196"/>
                <a:gd name="T66" fmla="*/ 2 w 2094"/>
                <a:gd name="T67" fmla="*/ 1 h 2196"/>
                <a:gd name="T68" fmla="*/ 2 w 2094"/>
                <a:gd name="T69" fmla="*/ 1 h 2196"/>
                <a:gd name="T70" fmla="*/ 2 w 2094"/>
                <a:gd name="T71" fmla="*/ 1 h 2196"/>
                <a:gd name="T72" fmla="*/ 2 w 2094"/>
                <a:gd name="T73" fmla="*/ 1 h 2196"/>
                <a:gd name="T74" fmla="*/ 2 w 2094"/>
                <a:gd name="T75" fmla="*/ 1 h 2196"/>
                <a:gd name="T76" fmla="*/ 2 w 2094"/>
                <a:gd name="T77" fmla="*/ 2 h 2196"/>
                <a:gd name="T78" fmla="*/ 2 w 2094"/>
                <a:gd name="T79" fmla="*/ 2 h 2196"/>
                <a:gd name="T80" fmla="*/ 2 w 2094"/>
                <a:gd name="T81" fmla="*/ 2 h 2196"/>
                <a:gd name="T82" fmla="*/ 2 w 2094"/>
                <a:gd name="T83" fmla="*/ 2 h 2196"/>
                <a:gd name="T84" fmla="*/ 2 w 2094"/>
                <a:gd name="T85" fmla="*/ 2 h 2196"/>
                <a:gd name="T86" fmla="*/ 2 w 2094"/>
                <a:gd name="T87" fmla="*/ 3 h 2196"/>
                <a:gd name="T88" fmla="*/ 2 w 2094"/>
                <a:gd name="T89" fmla="*/ 3 h 2196"/>
                <a:gd name="T90" fmla="*/ 2 w 2094"/>
                <a:gd name="T91" fmla="*/ 3 h 2196"/>
                <a:gd name="T92" fmla="*/ 2 w 2094"/>
                <a:gd name="T93" fmla="*/ 3 h 2196"/>
                <a:gd name="T94" fmla="*/ 2 w 2094"/>
                <a:gd name="T95" fmla="*/ 3 h 2196"/>
                <a:gd name="T96" fmla="*/ 2 w 2094"/>
                <a:gd name="T97" fmla="*/ 3 h 2196"/>
                <a:gd name="T98" fmla="*/ 2 w 2094"/>
                <a:gd name="T99" fmla="*/ 3 h 2196"/>
                <a:gd name="T100" fmla="*/ 2 w 2094"/>
                <a:gd name="T101" fmla="*/ 3 h 219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2094"/>
                <a:gd name="T154" fmla="*/ 0 h 2196"/>
                <a:gd name="T155" fmla="*/ 2094 w 2094"/>
                <a:gd name="T156" fmla="*/ 2196 h 219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2094" h="2196">
                  <a:moveTo>
                    <a:pt x="1571" y="2196"/>
                  </a:moveTo>
                  <a:lnTo>
                    <a:pt x="1508" y="2171"/>
                  </a:lnTo>
                  <a:lnTo>
                    <a:pt x="1448" y="2146"/>
                  </a:lnTo>
                  <a:lnTo>
                    <a:pt x="1387" y="2119"/>
                  </a:lnTo>
                  <a:lnTo>
                    <a:pt x="1331" y="2094"/>
                  </a:lnTo>
                  <a:lnTo>
                    <a:pt x="1272" y="2067"/>
                  </a:lnTo>
                  <a:lnTo>
                    <a:pt x="1217" y="2042"/>
                  </a:lnTo>
                  <a:lnTo>
                    <a:pt x="1161" y="2020"/>
                  </a:lnTo>
                  <a:lnTo>
                    <a:pt x="1109" y="1999"/>
                  </a:lnTo>
                  <a:lnTo>
                    <a:pt x="1071" y="1994"/>
                  </a:lnTo>
                  <a:lnTo>
                    <a:pt x="1024" y="1986"/>
                  </a:lnTo>
                  <a:lnTo>
                    <a:pt x="968" y="1977"/>
                  </a:lnTo>
                  <a:lnTo>
                    <a:pt x="910" y="1973"/>
                  </a:lnTo>
                  <a:lnTo>
                    <a:pt x="852" y="1968"/>
                  </a:lnTo>
                  <a:lnTo>
                    <a:pt x="801" y="1971"/>
                  </a:lnTo>
                  <a:lnTo>
                    <a:pt x="762" y="1980"/>
                  </a:lnTo>
                  <a:lnTo>
                    <a:pt x="739" y="1999"/>
                  </a:lnTo>
                  <a:lnTo>
                    <a:pt x="718" y="1999"/>
                  </a:lnTo>
                  <a:lnTo>
                    <a:pt x="699" y="1999"/>
                  </a:lnTo>
                  <a:lnTo>
                    <a:pt x="681" y="2001"/>
                  </a:lnTo>
                  <a:lnTo>
                    <a:pt x="662" y="2004"/>
                  </a:lnTo>
                  <a:lnTo>
                    <a:pt x="643" y="2004"/>
                  </a:lnTo>
                  <a:lnTo>
                    <a:pt x="626" y="2005"/>
                  </a:lnTo>
                  <a:lnTo>
                    <a:pt x="609" y="2007"/>
                  </a:lnTo>
                  <a:lnTo>
                    <a:pt x="594" y="2008"/>
                  </a:lnTo>
                  <a:lnTo>
                    <a:pt x="504" y="2005"/>
                  </a:lnTo>
                  <a:lnTo>
                    <a:pt x="426" y="1999"/>
                  </a:lnTo>
                  <a:lnTo>
                    <a:pt x="353" y="1992"/>
                  </a:lnTo>
                  <a:lnTo>
                    <a:pt x="285" y="1991"/>
                  </a:lnTo>
                  <a:lnTo>
                    <a:pt x="215" y="1992"/>
                  </a:lnTo>
                  <a:lnTo>
                    <a:pt x="148" y="2004"/>
                  </a:lnTo>
                  <a:lnTo>
                    <a:pt x="76" y="2025"/>
                  </a:lnTo>
                  <a:lnTo>
                    <a:pt x="0" y="2062"/>
                  </a:lnTo>
                  <a:lnTo>
                    <a:pt x="1" y="2042"/>
                  </a:lnTo>
                  <a:lnTo>
                    <a:pt x="10" y="2026"/>
                  </a:lnTo>
                  <a:lnTo>
                    <a:pt x="20" y="2011"/>
                  </a:lnTo>
                  <a:lnTo>
                    <a:pt x="35" y="1999"/>
                  </a:lnTo>
                  <a:lnTo>
                    <a:pt x="51" y="1988"/>
                  </a:lnTo>
                  <a:lnTo>
                    <a:pt x="68" y="1979"/>
                  </a:lnTo>
                  <a:lnTo>
                    <a:pt x="85" y="1970"/>
                  </a:lnTo>
                  <a:lnTo>
                    <a:pt x="102" y="1964"/>
                  </a:lnTo>
                  <a:lnTo>
                    <a:pt x="129" y="1945"/>
                  </a:lnTo>
                  <a:lnTo>
                    <a:pt x="173" y="1918"/>
                  </a:lnTo>
                  <a:lnTo>
                    <a:pt x="226" y="1884"/>
                  </a:lnTo>
                  <a:lnTo>
                    <a:pt x="285" y="1846"/>
                  </a:lnTo>
                  <a:lnTo>
                    <a:pt x="339" y="1806"/>
                  </a:lnTo>
                  <a:lnTo>
                    <a:pt x="385" y="1766"/>
                  </a:lnTo>
                  <a:lnTo>
                    <a:pt x="418" y="1729"/>
                  </a:lnTo>
                  <a:lnTo>
                    <a:pt x="431" y="1697"/>
                  </a:lnTo>
                  <a:lnTo>
                    <a:pt x="436" y="1680"/>
                  </a:lnTo>
                  <a:lnTo>
                    <a:pt x="443" y="1669"/>
                  </a:lnTo>
                  <a:lnTo>
                    <a:pt x="448" y="1658"/>
                  </a:lnTo>
                  <a:lnTo>
                    <a:pt x="453" y="1649"/>
                  </a:lnTo>
                  <a:lnTo>
                    <a:pt x="458" y="1639"/>
                  </a:lnTo>
                  <a:lnTo>
                    <a:pt x="467" y="1629"/>
                  </a:lnTo>
                  <a:lnTo>
                    <a:pt x="477" y="1614"/>
                  </a:lnTo>
                  <a:lnTo>
                    <a:pt x="492" y="1598"/>
                  </a:lnTo>
                  <a:lnTo>
                    <a:pt x="531" y="1480"/>
                  </a:lnTo>
                  <a:lnTo>
                    <a:pt x="572" y="1364"/>
                  </a:lnTo>
                  <a:lnTo>
                    <a:pt x="608" y="1251"/>
                  </a:lnTo>
                  <a:lnTo>
                    <a:pt x="642" y="1137"/>
                  </a:lnTo>
                  <a:lnTo>
                    <a:pt x="667" y="1022"/>
                  </a:lnTo>
                  <a:lnTo>
                    <a:pt x="689" y="908"/>
                  </a:lnTo>
                  <a:lnTo>
                    <a:pt x="703" y="793"/>
                  </a:lnTo>
                  <a:lnTo>
                    <a:pt x="708" y="678"/>
                  </a:lnTo>
                  <a:lnTo>
                    <a:pt x="693" y="641"/>
                  </a:lnTo>
                  <a:lnTo>
                    <a:pt x="677" y="607"/>
                  </a:lnTo>
                  <a:lnTo>
                    <a:pt x="662" y="573"/>
                  </a:lnTo>
                  <a:lnTo>
                    <a:pt x="649" y="542"/>
                  </a:lnTo>
                  <a:lnTo>
                    <a:pt x="632" y="509"/>
                  </a:lnTo>
                  <a:lnTo>
                    <a:pt x="615" y="478"/>
                  </a:lnTo>
                  <a:lnTo>
                    <a:pt x="594" y="449"/>
                  </a:lnTo>
                  <a:lnTo>
                    <a:pt x="574" y="419"/>
                  </a:lnTo>
                  <a:lnTo>
                    <a:pt x="574" y="413"/>
                  </a:lnTo>
                  <a:lnTo>
                    <a:pt x="574" y="402"/>
                  </a:lnTo>
                  <a:lnTo>
                    <a:pt x="596" y="399"/>
                  </a:lnTo>
                  <a:lnTo>
                    <a:pt x="621" y="397"/>
                  </a:lnTo>
                  <a:lnTo>
                    <a:pt x="647" y="393"/>
                  </a:lnTo>
                  <a:lnTo>
                    <a:pt x="672" y="388"/>
                  </a:lnTo>
                  <a:lnTo>
                    <a:pt x="698" y="382"/>
                  </a:lnTo>
                  <a:lnTo>
                    <a:pt x="725" y="378"/>
                  </a:lnTo>
                  <a:lnTo>
                    <a:pt x="752" y="375"/>
                  </a:lnTo>
                  <a:lnTo>
                    <a:pt x="779" y="375"/>
                  </a:lnTo>
                  <a:lnTo>
                    <a:pt x="800" y="400"/>
                  </a:lnTo>
                  <a:lnTo>
                    <a:pt x="827" y="431"/>
                  </a:lnTo>
                  <a:lnTo>
                    <a:pt x="856" y="459"/>
                  </a:lnTo>
                  <a:lnTo>
                    <a:pt x="890" y="487"/>
                  </a:lnTo>
                  <a:lnTo>
                    <a:pt x="924" y="506"/>
                  </a:lnTo>
                  <a:lnTo>
                    <a:pt x="963" y="514"/>
                  </a:lnTo>
                  <a:lnTo>
                    <a:pt x="1003" y="506"/>
                  </a:lnTo>
                  <a:lnTo>
                    <a:pt x="1048" y="481"/>
                  </a:lnTo>
                  <a:lnTo>
                    <a:pt x="1078" y="464"/>
                  </a:lnTo>
                  <a:lnTo>
                    <a:pt x="1116" y="434"/>
                  </a:lnTo>
                  <a:lnTo>
                    <a:pt x="1151" y="396"/>
                  </a:lnTo>
                  <a:lnTo>
                    <a:pt x="1190" y="354"/>
                  </a:lnTo>
                  <a:lnTo>
                    <a:pt x="1224" y="308"/>
                  </a:lnTo>
                  <a:lnTo>
                    <a:pt x="1256" y="266"/>
                  </a:lnTo>
                  <a:lnTo>
                    <a:pt x="1284" y="226"/>
                  </a:lnTo>
                  <a:lnTo>
                    <a:pt x="1304" y="196"/>
                  </a:lnTo>
                  <a:lnTo>
                    <a:pt x="1314" y="196"/>
                  </a:lnTo>
                  <a:lnTo>
                    <a:pt x="1324" y="196"/>
                  </a:lnTo>
                  <a:lnTo>
                    <a:pt x="1389" y="254"/>
                  </a:lnTo>
                  <a:lnTo>
                    <a:pt x="1459" y="294"/>
                  </a:lnTo>
                  <a:lnTo>
                    <a:pt x="1530" y="314"/>
                  </a:lnTo>
                  <a:lnTo>
                    <a:pt x="1605" y="319"/>
                  </a:lnTo>
                  <a:lnTo>
                    <a:pt x="1678" y="307"/>
                  </a:lnTo>
                  <a:lnTo>
                    <a:pt x="1754" y="282"/>
                  </a:lnTo>
                  <a:lnTo>
                    <a:pt x="1830" y="243"/>
                  </a:lnTo>
                  <a:lnTo>
                    <a:pt x="1909" y="196"/>
                  </a:lnTo>
                  <a:lnTo>
                    <a:pt x="1926" y="171"/>
                  </a:lnTo>
                  <a:lnTo>
                    <a:pt x="1944" y="148"/>
                  </a:lnTo>
                  <a:lnTo>
                    <a:pt x="1961" y="124"/>
                  </a:lnTo>
                  <a:lnTo>
                    <a:pt x="1978" y="100"/>
                  </a:lnTo>
                  <a:lnTo>
                    <a:pt x="1992" y="75"/>
                  </a:lnTo>
                  <a:lnTo>
                    <a:pt x="2007" y="50"/>
                  </a:lnTo>
                  <a:lnTo>
                    <a:pt x="2019" y="25"/>
                  </a:lnTo>
                  <a:lnTo>
                    <a:pt x="2033" y="0"/>
                  </a:lnTo>
                  <a:lnTo>
                    <a:pt x="2038" y="0"/>
                  </a:lnTo>
                  <a:lnTo>
                    <a:pt x="2043" y="0"/>
                  </a:lnTo>
                  <a:lnTo>
                    <a:pt x="2050" y="9"/>
                  </a:lnTo>
                  <a:lnTo>
                    <a:pt x="2058" y="19"/>
                  </a:lnTo>
                  <a:lnTo>
                    <a:pt x="2066" y="29"/>
                  </a:lnTo>
                  <a:lnTo>
                    <a:pt x="2075" y="41"/>
                  </a:lnTo>
                  <a:lnTo>
                    <a:pt x="2080" y="53"/>
                  </a:lnTo>
                  <a:lnTo>
                    <a:pt x="2087" y="66"/>
                  </a:lnTo>
                  <a:lnTo>
                    <a:pt x="2090" y="80"/>
                  </a:lnTo>
                  <a:lnTo>
                    <a:pt x="2094" y="97"/>
                  </a:lnTo>
                  <a:lnTo>
                    <a:pt x="2046" y="143"/>
                  </a:lnTo>
                  <a:lnTo>
                    <a:pt x="2000" y="189"/>
                  </a:lnTo>
                  <a:lnTo>
                    <a:pt x="1953" y="235"/>
                  </a:lnTo>
                  <a:lnTo>
                    <a:pt x="1907" y="282"/>
                  </a:lnTo>
                  <a:lnTo>
                    <a:pt x="1859" y="328"/>
                  </a:lnTo>
                  <a:lnTo>
                    <a:pt x="1815" y="376"/>
                  </a:lnTo>
                  <a:lnTo>
                    <a:pt x="1774" y="427"/>
                  </a:lnTo>
                  <a:lnTo>
                    <a:pt x="1735" y="481"/>
                  </a:lnTo>
                  <a:lnTo>
                    <a:pt x="1700" y="518"/>
                  </a:lnTo>
                  <a:lnTo>
                    <a:pt x="1674" y="548"/>
                  </a:lnTo>
                  <a:lnTo>
                    <a:pt x="1654" y="568"/>
                  </a:lnTo>
                  <a:lnTo>
                    <a:pt x="1640" y="585"/>
                  </a:lnTo>
                  <a:lnTo>
                    <a:pt x="1628" y="595"/>
                  </a:lnTo>
                  <a:lnTo>
                    <a:pt x="1620" y="602"/>
                  </a:lnTo>
                  <a:lnTo>
                    <a:pt x="1610" y="608"/>
                  </a:lnTo>
                  <a:lnTo>
                    <a:pt x="1601" y="616"/>
                  </a:lnTo>
                  <a:lnTo>
                    <a:pt x="1576" y="667"/>
                  </a:lnTo>
                  <a:lnTo>
                    <a:pt x="1557" y="710"/>
                  </a:lnTo>
                  <a:lnTo>
                    <a:pt x="1540" y="747"/>
                  </a:lnTo>
                  <a:lnTo>
                    <a:pt x="1525" y="784"/>
                  </a:lnTo>
                  <a:lnTo>
                    <a:pt x="1506" y="821"/>
                  </a:lnTo>
                  <a:lnTo>
                    <a:pt x="1486" y="867"/>
                  </a:lnTo>
                  <a:lnTo>
                    <a:pt x="1459" y="924"/>
                  </a:lnTo>
                  <a:lnTo>
                    <a:pt x="1426" y="1000"/>
                  </a:lnTo>
                  <a:lnTo>
                    <a:pt x="1423" y="1056"/>
                  </a:lnTo>
                  <a:lnTo>
                    <a:pt x="1426" y="1116"/>
                  </a:lnTo>
                  <a:lnTo>
                    <a:pt x="1431" y="1178"/>
                  </a:lnTo>
                  <a:lnTo>
                    <a:pt x="1442" y="1242"/>
                  </a:lnTo>
                  <a:lnTo>
                    <a:pt x="1450" y="1304"/>
                  </a:lnTo>
                  <a:lnTo>
                    <a:pt x="1462" y="1366"/>
                  </a:lnTo>
                  <a:lnTo>
                    <a:pt x="1476" y="1428"/>
                  </a:lnTo>
                  <a:lnTo>
                    <a:pt x="1489" y="1490"/>
                  </a:lnTo>
                  <a:lnTo>
                    <a:pt x="1503" y="1534"/>
                  </a:lnTo>
                  <a:lnTo>
                    <a:pt x="1523" y="1598"/>
                  </a:lnTo>
                  <a:lnTo>
                    <a:pt x="1547" y="1669"/>
                  </a:lnTo>
                  <a:lnTo>
                    <a:pt x="1577" y="1745"/>
                  </a:lnTo>
                  <a:lnTo>
                    <a:pt x="1611" y="1819"/>
                  </a:lnTo>
                  <a:lnTo>
                    <a:pt x="1652" y="1887"/>
                  </a:lnTo>
                  <a:lnTo>
                    <a:pt x="1696" y="1943"/>
                  </a:lnTo>
                  <a:lnTo>
                    <a:pt x="1746" y="1982"/>
                  </a:lnTo>
                  <a:lnTo>
                    <a:pt x="1785" y="1985"/>
                  </a:lnTo>
                  <a:lnTo>
                    <a:pt x="1825" y="1989"/>
                  </a:lnTo>
                  <a:lnTo>
                    <a:pt x="1868" y="1994"/>
                  </a:lnTo>
                  <a:lnTo>
                    <a:pt x="1912" y="2001"/>
                  </a:lnTo>
                  <a:lnTo>
                    <a:pt x="1954" y="2010"/>
                  </a:lnTo>
                  <a:lnTo>
                    <a:pt x="1997" y="2023"/>
                  </a:lnTo>
                  <a:lnTo>
                    <a:pt x="2036" y="2039"/>
                  </a:lnTo>
                  <a:lnTo>
                    <a:pt x="2073" y="2062"/>
                  </a:lnTo>
                  <a:lnTo>
                    <a:pt x="2058" y="2064"/>
                  </a:lnTo>
                  <a:lnTo>
                    <a:pt x="2021" y="2070"/>
                  </a:lnTo>
                  <a:lnTo>
                    <a:pt x="1965" y="2075"/>
                  </a:lnTo>
                  <a:lnTo>
                    <a:pt x="1903" y="2082"/>
                  </a:lnTo>
                  <a:lnTo>
                    <a:pt x="1837" y="2087"/>
                  </a:lnTo>
                  <a:lnTo>
                    <a:pt x="1778" y="2093"/>
                  </a:lnTo>
                  <a:lnTo>
                    <a:pt x="1730" y="2095"/>
                  </a:lnTo>
                  <a:lnTo>
                    <a:pt x="1705" y="2098"/>
                  </a:lnTo>
                  <a:lnTo>
                    <a:pt x="1683" y="2090"/>
                  </a:lnTo>
                  <a:lnTo>
                    <a:pt x="1662" y="2082"/>
                  </a:lnTo>
                  <a:lnTo>
                    <a:pt x="1642" y="2075"/>
                  </a:lnTo>
                  <a:lnTo>
                    <a:pt x="1622" y="2067"/>
                  </a:lnTo>
                  <a:lnTo>
                    <a:pt x="1599" y="2059"/>
                  </a:lnTo>
                  <a:lnTo>
                    <a:pt x="1579" y="2053"/>
                  </a:lnTo>
                  <a:lnTo>
                    <a:pt x="1559" y="2047"/>
                  </a:lnTo>
                  <a:lnTo>
                    <a:pt x="1540" y="2044"/>
                  </a:lnTo>
                  <a:lnTo>
                    <a:pt x="1533" y="2057"/>
                  </a:lnTo>
                  <a:lnTo>
                    <a:pt x="1532" y="2070"/>
                  </a:lnTo>
                  <a:lnTo>
                    <a:pt x="1530" y="2084"/>
                  </a:lnTo>
                  <a:lnTo>
                    <a:pt x="1535" y="2098"/>
                  </a:lnTo>
                  <a:lnTo>
                    <a:pt x="1538" y="2112"/>
                  </a:lnTo>
                  <a:lnTo>
                    <a:pt x="1545" y="2128"/>
                  </a:lnTo>
                  <a:lnTo>
                    <a:pt x="1552" y="2143"/>
                  </a:lnTo>
                  <a:lnTo>
                    <a:pt x="1560" y="2160"/>
                  </a:lnTo>
                  <a:lnTo>
                    <a:pt x="1562" y="2168"/>
                  </a:lnTo>
                  <a:lnTo>
                    <a:pt x="1566" y="2175"/>
                  </a:lnTo>
                  <a:lnTo>
                    <a:pt x="1567" y="2180"/>
                  </a:lnTo>
                  <a:lnTo>
                    <a:pt x="1569" y="2184"/>
                  </a:lnTo>
                  <a:lnTo>
                    <a:pt x="1569" y="2190"/>
                  </a:lnTo>
                  <a:lnTo>
                    <a:pt x="1571" y="2196"/>
                  </a:lnTo>
                  <a:close/>
                </a:path>
              </a:pathLst>
            </a:custGeom>
            <a:solidFill>
              <a:srgbClr val="9966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162" name="Freeform 10">
              <a:extLst>
                <a:ext uri="{FF2B5EF4-FFF2-40B4-BE49-F238E27FC236}">
                  <a16:creationId xmlns:a16="http://schemas.microsoft.com/office/drawing/2014/main" id="{D94F52D4-045F-4C10-9C92-5774DBB869D3}"/>
                </a:ext>
              </a:extLst>
            </p:cNvPr>
            <p:cNvSpPr>
              <a:spLocks/>
            </p:cNvSpPr>
            <p:nvPr/>
          </p:nvSpPr>
          <p:spPr bwMode="auto">
            <a:xfrm>
              <a:off x="3236" y="2281"/>
              <a:ext cx="866" cy="441"/>
            </a:xfrm>
            <a:custGeom>
              <a:avLst/>
              <a:gdLst>
                <a:gd name="T0" fmla="*/ 1 w 1398"/>
                <a:gd name="T1" fmla="*/ 0 h 883"/>
                <a:gd name="T2" fmla="*/ 1 w 1398"/>
                <a:gd name="T3" fmla="*/ 0 h 883"/>
                <a:gd name="T4" fmla="*/ 1 w 1398"/>
                <a:gd name="T5" fmla="*/ 0 h 883"/>
                <a:gd name="T6" fmla="*/ 1 w 1398"/>
                <a:gd name="T7" fmla="*/ 0 h 883"/>
                <a:gd name="T8" fmla="*/ 1 w 1398"/>
                <a:gd name="T9" fmla="*/ 0 h 883"/>
                <a:gd name="T10" fmla="*/ 1 w 1398"/>
                <a:gd name="T11" fmla="*/ 0 h 883"/>
                <a:gd name="T12" fmla="*/ 1 w 1398"/>
                <a:gd name="T13" fmla="*/ 0 h 883"/>
                <a:gd name="T14" fmla="*/ 1 w 1398"/>
                <a:gd name="T15" fmla="*/ 0 h 883"/>
                <a:gd name="T16" fmla="*/ 1 w 1398"/>
                <a:gd name="T17" fmla="*/ 0 h 883"/>
                <a:gd name="T18" fmla="*/ 1 w 1398"/>
                <a:gd name="T19" fmla="*/ 0 h 883"/>
                <a:gd name="T20" fmla="*/ 1 w 1398"/>
                <a:gd name="T21" fmla="*/ 0 h 883"/>
                <a:gd name="T22" fmla="*/ 2 w 1398"/>
                <a:gd name="T23" fmla="*/ 0 h 883"/>
                <a:gd name="T24" fmla="*/ 2 w 1398"/>
                <a:gd name="T25" fmla="*/ 0 h 883"/>
                <a:gd name="T26" fmla="*/ 2 w 1398"/>
                <a:gd name="T27" fmla="*/ 0 h 883"/>
                <a:gd name="T28" fmla="*/ 2 w 1398"/>
                <a:gd name="T29" fmla="*/ 0 h 883"/>
                <a:gd name="T30" fmla="*/ 2 w 1398"/>
                <a:gd name="T31" fmla="*/ 0 h 883"/>
                <a:gd name="T32" fmla="*/ 4 w 1398"/>
                <a:gd name="T33" fmla="*/ 0 h 883"/>
                <a:gd name="T34" fmla="*/ 4 w 1398"/>
                <a:gd name="T35" fmla="*/ 0 h 883"/>
                <a:gd name="T36" fmla="*/ 4 w 1398"/>
                <a:gd name="T37" fmla="*/ 0 h 883"/>
                <a:gd name="T38" fmla="*/ 6 w 1398"/>
                <a:gd name="T39" fmla="*/ 0 h 883"/>
                <a:gd name="T40" fmla="*/ 6 w 1398"/>
                <a:gd name="T41" fmla="*/ 0 h 883"/>
                <a:gd name="T42" fmla="*/ 6 w 1398"/>
                <a:gd name="T43" fmla="*/ 0 h 883"/>
                <a:gd name="T44" fmla="*/ 6 w 1398"/>
                <a:gd name="T45" fmla="*/ 0 h 883"/>
                <a:gd name="T46" fmla="*/ 6 w 1398"/>
                <a:gd name="T47" fmla="*/ 0 h 883"/>
                <a:gd name="T48" fmla="*/ 7 w 1398"/>
                <a:gd name="T49" fmla="*/ 0 h 883"/>
                <a:gd name="T50" fmla="*/ 7 w 1398"/>
                <a:gd name="T51" fmla="*/ 0 h 883"/>
                <a:gd name="T52" fmla="*/ 7 w 1398"/>
                <a:gd name="T53" fmla="*/ 0 h 883"/>
                <a:gd name="T54" fmla="*/ 7 w 1398"/>
                <a:gd name="T55" fmla="*/ 0 h 883"/>
                <a:gd name="T56" fmla="*/ 7 w 1398"/>
                <a:gd name="T57" fmla="*/ 0 h 883"/>
                <a:gd name="T58" fmla="*/ 7 w 1398"/>
                <a:gd name="T59" fmla="*/ 0 h 883"/>
                <a:gd name="T60" fmla="*/ 7 w 1398"/>
                <a:gd name="T61" fmla="*/ 0 h 883"/>
                <a:gd name="T62" fmla="*/ 7 w 1398"/>
                <a:gd name="T63" fmla="*/ 0 h 883"/>
                <a:gd name="T64" fmla="*/ 6 w 1398"/>
                <a:gd name="T65" fmla="*/ 0 h 883"/>
                <a:gd name="T66" fmla="*/ 6 w 1398"/>
                <a:gd name="T67" fmla="*/ 0 h 883"/>
                <a:gd name="T68" fmla="*/ 6 w 1398"/>
                <a:gd name="T69" fmla="*/ 0 h 883"/>
                <a:gd name="T70" fmla="*/ 6 w 1398"/>
                <a:gd name="T71" fmla="*/ 0 h 883"/>
                <a:gd name="T72" fmla="*/ 6 w 1398"/>
                <a:gd name="T73" fmla="*/ 0 h 883"/>
                <a:gd name="T74" fmla="*/ 6 w 1398"/>
                <a:gd name="T75" fmla="*/ 0 h 883"/>
                <a:gd name="T76" fmla="*/ 6 w 1398"/>
                <a:gd name="T77" fmla="*/ 0 h 883"/>
                <a:gd name="T78" fmla="*/ 6 w 1398"/>
                <a:gd name="T79" fmla="*/ 0 h 883"/>
                <a:gd name="T80" fmla="*/ 6 w 1398"/>
                <a:gd name="T81" fmla="*/ 0 h 883"/>
                <a:gd name="T82" fmla="*/ 4 w 1398"/>
                <a:gd name="T83" fmla="*/ 0 h 883"/>
                <a:gd name="T84" fmla="*/ 4 w 1398"/>
                <a:gd name="T85" fmla="*/ 0 h 883"/>
                <a:gd name="T86" fmla="*/ 4 w 1398"/>
                <a:gd name="T87" fmla="*/ 0 h 883"/>
                <a:gd name="T88" fmla="*/ 4 w 1398"/>
                <a:gd name="T89" fmla="*/ 0 h 883"/>
                <a:gd name="T90" fmla="*/ 2 w 1398"/>
                <a:gd name="T91" fmla="*/ 0 h 883"/>
                <a:gd name="T92" fmla="*/ 2 w 1398"/>
                <a:gd name="T93" fmla="*/ 0 h 883"/>
                <a:gd name="T94" fmla="*/ 2 w 1398"/>
                <a:gd name="T95" fmla="*/ 0 h 883"/>
                <a:gd name="T96" fmla="*/ 1 w 1398"/>
                <a:gd name="T97" fmla="*/ 0 h 883"/>
                <a:gd name="T98" fmla="*/ 1 w 1398"/>
                <a:gd name="T99" fmla="*/ 0 h 883"/>
                <a:gd name="T100" fmla="*/ 1 w 1398"/>
                <a:gd name="T101" fmla="*/ 0 h 883"/>
                <a:gd name="T102" fmla="*/ 1 w 1398"/>
                <a:gd name="T103" fmla="*/ 0 h 883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1398"/>
                <a:gd name="T157" fmla="*/ 0 h 883"/>
                <a:gd name="T158" fmla="*/ 1398 w 1398"/>
                <a:gd name="T159" fmla="*/ 883 h 883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1398" h="883">
                  <a:moveTo>
                    <a:pt x="185" y="883"/>
                  </a:moveTo>
                  <a:lnTo>
                    <a:pt x="155" y="874"/>
                  </a:lnTo>
                  <a:lnTo>
                    <a:pt x="128" y="864"/>
                  </a:lnTo>
                  <a:lnTo>
                    <a:pt x="102" y="852"/>
                  </a:lnTo>
                  <a:lnTo>
                    <a:pt x="82" y="840"/>
                  </a:lnTo>
                  <a:lnTo>
                    <a:pt x="58" y="826"/>
                  </a:lnTo>
                  <a:lnTo>
                    <a:pt x="38" y="812"/>
                  </a:lnTo>
                  <a:lnTo>
                    <a:pt x="19" y="799"/>
                  </a:lnTo>
                  <a:lnTo>
                    <a:pt x="0" y="786"/>
                  </a:lnTo>
                  <a:lnTo>
                    <a:pt x="4" y="765"/>
                  </a:lnTo>
                  <a:lnTo>
                    <a:pt x="12" y="746"/>
                  </a:lnTo>
                  <a:lnTo>
                    <a:pt x="22" y="728"/>
                  </a:lnTo>
                  <a:lnTo>
                    <a:pt x="36" y="712"/>
                  </a:lnTo>
                  <a:lnTo>
                    <a:pt x="50" y="696"/>
                  </a:lnTo>
                  <a:lnTo>
                    <a:pt x="67" y="682"/>
                  </a:lnTo>
                  <a:lnTo>
                    <a:pt x="84" y="669"/>
                  </a:lnTo>
                  <a:lnTo>
                    <a:pt x="104" y="660"/>
                  </a:lnTo>
                  <a:lnTo>
                    <a:pt x="129" y="623"/>
                  </a:lnTo>
                  <a:lnTo>
                    <a:pt x="168" y="575"/>
                  </a:lnTo>
                  <a:lnTo>
                    <a:pt x="216" y="517"/>
                  </a:lnTo>
                  <a:lnTo>
                    <a:pt x="270" y="458"/>
                  </a:lnTo>
                  <a:lnTo>
                    <a:pt x="323" y="400"/>
                  </a:lnTo>
                  <a:lnTo>
                    <a:pt x="377" y="352"/>
                  </a:lnTo>
                  <a:lnTo>
                    <a:pt x="425" y="316"/>
                  </a:lnTo>
                  <a:lnTo>
                    <a:pt x="462" y="303"/>
                  </a:lnTo>
                  <a:lnTo>
                    <a:pt x="469" y="310"/>
                  </a:lnTo>
                  <a:lnTo>
                    <a:pt x="476" y="319"/>
                  </a:lnTo>
                  <a:lnTo>
                    <a:pt x="483" y="327"/>
                  </a:lnTo>
                  <a:lnTo>
                    <a:pt x="493" y="334"/>
                  </a:lnTo>
                  <a:lnTo>
                    <a:pt x="501" y="340"/>
                  </a:lnTo>
                  <a:lnTo>
                    <a:pt x="513" y="347"/>
                  </a:lnTo>
                  <a:lnTo>
                    <a:pt x="527" y="356"/>
                  </a:lnTo>
                  <a:lnTo>
                    <a:pt x="545" y="366"/>
                  </a:lnTo>
                  <a:lnTo>
                    <a:pt x="644" y="374"/>
                  </a:lnTo>
                  <a:lnTo>
                    <a:pt x="731" y="359"/>
                  </a:lnTo>
                  <a:lnTo>
                    <a:pt x="802" y="325"/>
                  </a:lnTo>
                  <a:lnTo>
                    <a:pt x="863" y="279"/>
                  </a:lnTo>
                  <a:lnTo>
                    <a:pt x="911" y="219"/>
                  </a:lnTo>
                  <a:lnTo>
                    <a:pt x="948" y="151"/>
                  </a:lnTo>
                  <a:lnTo>
                    <a:pt x="977" y="75"/>
                  </a:lnTo>
                  <a:lnTo>
                    <a:pt x="997" y="0"/>
                  </a:lnTo>
                  <a:lnTo>
                    <a:pt x="1007" y="0"/>
                  </a:lnTo>
                  <a:lnTo>
                    <a:pt x="1023" y="5"/>
                  </a:lnTo>
                  <a:lnTo>
                    <a:pt x="1038" y="10"/>
                  </a:lnTo>
                  <a:lnTo>
                    <a:pt x="1053" y="19"/>
                  </a:lnTo>
                  <a:lnTo>
                    <a:pt x="1068" y="28"/>
                  </a:lnTo>
                  <a:lnTo>
                    <a:pt x="1085" y="37"/>
                  </a:lnTo>
                  <a:lnTo>
                    <a:pt x="1102" y="44"/>
                  </a:lnTo>
                  <a:lnTo>
                    <a:pt x="1119" y="53"/>
                  </a:lnTo>
                  <a:lnTo>
                    <a:pt x="1177" y="61"/>
                  </a:lnTo>
                  <a:lnTo>
                    <a:pt x="1230" y="81"/>
                  </a:lnTo>
                  <a:lnTo>
                    <a:pt x="1276" y="111"/>
                  </a:lnTo>
                  <a:lnTo>
                    <a:pt x="1316" y="151"/>
                  </a:lnTo>
                  <a:lnTo>
                    <a:pt x="1347" y="195"/>
                  </a:lnTo>
                  <a:lnTo>
                    <a:pt x="1372" y="245"/>
                  </a:lnTo>
                  <a:lnTo>
                    <a:pt x="1388" y="300"/>
                  </a:lnTo>
                  <a:lnTo>
                    <a:pt x="1398" y="358"/>
                  </a:lnTo>
                  <a:lnTo>
                    <a:pt x="1371" y="391"/>
                  </a:lnTo>
                  <a:lnTo>
                    <a:pt x="1344" y="418"/>
                  </a:lnTo>
                  <a:lnTo>
                    <a:pt x="1316" y="436"/>
                  </a:lnTo>
                  <a:lnTo>
                    <a:pt x="1291" y="448"/>
                  </a:lnTo>
                  <a:lnTo>
                    <a:pt x="1260" y="452"/>
                  </a:lnTo>
                  <a:lnTo>
                    <a:pt x="1226" y="454"/>
                  </a:lnTo>
                  <a:lnTo>
                    <a:pt x="1186" y="451"/>
                  </a:lnTo>
                  <a:lnTo>
                    <a:pt x="1142" y="446"/>
                  </a:lnTo>
                  <a:lnTo>
                    <a:pt x="1116" y="439"/>
                  </a:lnTo>
                  <a:lnTo>
                    <a:pt x="1097" y="436"/>
                  </a:lnTo>
                  <a:lnTo>
                    <a:pt x="1082" y="431"/>
                  </a:lnTo>
                  <a:lnTo>
                    <a:pt x="1074" y="430"/>
                  </a:lnTo>
                  <a:lnTo>
                    <a:pt x="1060" y="428"/>
                  </a:lnTo>
                  <a:lnTo>
                    <a:pt x="1048" y="428"/>
                  </a:lnTo>
                  <a:lnTo>
                    <a:pt x="1038" y="437"/>
                  </a:lnTo>
                  <a:lnTo>
                    <a:pt x="1035" y="451"/>
                  </a:lnTo>
                  <a:lnTo>
                    <a:pt x="1033" y="464"/>
                  </a:lnTo>
                  <a:lnTo>
                    <a:pt x="1038" y="479"/>
                  </a:lnTo>
                  <a:lnTo>
                    <a:pt x="1041" y="493"/>
                  </a:lnTo>
                  <a:lnTo>
                    <a:pt x="1048" y="510"/>
                  </a:lnTo>
                  <a:lnTo>
                    <a:pt x="1053" y="527"/>
                  </a:lnTo>
                  <a:lnTo>
                    <a:pt x="1058" y="545"/>
                  </a:lnTo>
                  <a:lnTo>
                    <a:pt x="1046" y="625"/>
                  </a:lnTo>
                  <a:lnTo>
                    <a:pt x="1018" y="684"/>
                  </a:lnTo>
                  <a:lnTo>
                    <a:pt x="973" y="719"/>
                  </a:lnTo>
                  <a:lnTo>
                    <a:pt x="919" y="739"/>
                  </a:lnTo>
                  <a:lnTo>
                    <a:pt x="855" y="737"/>
                  </a:lnTo>
                  <a:lnTo>
                    <a:pt x="788" y="721"/>
                  </a:lnTo>
                  <a:lnTo>
                    <a:pt x="720" y="691"/>
                  </a:lnTo>
                  <a:lnTo>
                    <a:pt x="658" y="651"/>
                  </a:lnTo>
                  <a:lnTo>
                    <a:pt x="642" y="651"/>
                  </a:lnTo>
                  <a:lnTo>
                    <a:pt x="637" y="651"/>
                  </a:lnTo>
                  <a:lnTo>
                    <a:pt x="608" y="691"/>
                  </a:lnTo>
                  <a:lnTo>
                    <a:pt x="579" y="731"/>
                  </a:lnTo>
                  <a:lnTo>
                    <a:pt x="547" y="765"/>
                  </a:lnTo>
                  <a:lnTo>
                    <a:pt x="515" y="798"/>
                  </a:lnTo>
                  <a:lnTo>
                    <a:pt x="476" y="824"/>
                  </a:lnTo>
                  <a:lnTo>
                    <a:pt x="435" y="848"/>
                  </a:lnTo>
                  <a:lnTo>
                    <a:pt x="389" y="867"/>
                  </a:lnTo>
                  <a:lnTo>
                    <a:pt x="340" y="883"/>
                  </a:lnTo>
                  <a:lnTo>
                    <a:pt x="320" y="883"/>
                  </a:lnTo>
                  <a:lnTo>
                    <a:pt x="301" y="883"/>
                  </a:lnTo>
                  <a:lnTo>
                    <a:pt x="281" y="883"/>
                  </a:lnTo>
                  <a:lnTo>
                    <a:pt x="262" y="883"/>
                  </a:lnTo>
                  <a:lnTo>
                    <a:pt x="241" y="883"/>
                  </a:lnTo>
                  <a:lnTo>
                    <a:pt x="223" y="883"/>
                  </a:lnTo>
                  <a:lnTo>
                    <a:pt x="204" y="883"/>
                  </a:lnTo>
                  <a:lnTo>
                    <a:pt x="185" y="883"/>
                  </a:lnTo>
                  <a:close/>
                </a:path>
              </a:pathLst>
            </a:custGeom>
            <a:solidFill>
              <a:srgbClr val="00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163" name="Freeform 11">
              <a:extLst>
                <a:ext uri="{FF2B5EF4-FFF2-40B4-BE49-F238E27FC236}">
                  <a16:creationId xmlns:a16="http://schemas.microsoft.com/office/drawing/2014/main" id="{640659B3-F619-4431-B455-BA6161873358}"/>
                </a:ext>
              </a:extLst>
            </p:cNvPr>
            <p:cNvSpPr>
              <a:spLocks/>
            </p:cNvSpPr>
            <p:nvPr/>
          </p:nvSpPr>
          <p:spPr bwMode="auto">
            <a:xfrm>
              <a:off x="1906" y="2383"/>
              <a:ext cx="817" cy="439"/>
            </a:xfrm>
            <a:custGeom>
              <a:avLst/>
              <a:gdLst>
                <a:gd name="T0" fmla="*/ 6 w 1264"/>
                <a:gd name="T1" fmla="*/ 9 h 625"/>
                <a:gd name="T2" fmla="*/ 6 w 1264"/>
                <a:gd name="T3" fmla="*/ 9 h 625"/>
                <a:gd name="T4" fmla="*/ 5 w 1264"/>
                <a:gd name="T5" fmla="*/ 8 h 625"/>
                <a:gd name="T6" fmla="*/ 4 w 1264"/>
                <a:gd name="T7" fmla="*/ 6 h 625"/>
                <a:gd name="T8" fmla="*/ 4 w 1264"/>
                <a:gd name="T9" fmla="*/ 6 h 625"/>
                <a:gd name="T10" fmla="*/ 4 w 1264"/>
                <a:gd name="T11" fmla="*/ 6 h 625"/>
                <a:gd name="T12" fmla="*/ 3 w 1264"/>
                <a:gd name="T13" fmla="*/ 6 h 625"/>
                <a:gd name="T14" fmla="*/ 3 w 1264"/>
                <a:gd name="T15" fmla="*/ 6 h 625"/>
                <a:gd name="T16" fmla="*/ 3 w 1264"/>
                <a:gd name="T17" fmla="*/ 7 h 625"/>
                <a:gd name="T18" fmla="*/ 3 w 1264"/>
                <a:gd name="T19" fmla="*/ 7 h 625"/>
                <a:gd name="T20" fmla="*/ 3 w 1264"/>
                <a:gd name="T21" fmla="*/ 7 h 625"/>
                <a:gd name="T22" fmla="*/ 3 w 1264"/>
                <a:gd name="T23" fmla="*/ 7 h 625"/>
                <a:gd name="T24" fmla="*/ 2 w 1264"/>
                <a:gd name="T25" fmla="*/ 6 h 625"/>
                <a:gd name="T26" fmla="*/ 2 w 1264"/>
                <a:gd name="T27" fmla="*/ 6 h 625"/>
                <a:gd name="T28" fmla="*/ 3 w 1264"/>
                <a:gd name="T29" fmla="*/ 5 h 625"/>
                <a:gd name="T30" fmla="*/ 3 w 1264"/>
                <a:gd name="T31" fmla="*/ 4 h 625"/>
                <a:gd name="T32" fmla="*/ 3 w 1264"/>
                <a:gd name="T33" fmla="*/ 4 h 625"/>
                <a:gd name="T34" fmla="*/ 2 w 1264"/>
                <a:gd name="T35" fmla="*/ 4 h 625"/>
                <a:gd name="T36" fmla="*/ 2 w 1264"/>
                <a:gd name="T37" fmla="*/ 4 h 625"/>
                <a:gd name="T38" fmla="*/ 1 w 1264"/>
                <a:gd name="T39" fmla="*/ 4 h 625"/>
                <a:gd name="T40" fmla="*/ 1 w 1264"/>
                <a:gd name="T41" fmla="*/ 5 h 625"/>
                <a:gd name="T42" fmla="*/ 1 w 1264"/>
                <a:gd name="T43" fmla="*/ 4 h 625"/>
                <a:gd name="T44" fmla="*/ 1 w 1264"/>
                <a:gd name="T45" fmla="*/ 4 h 625"/>
                <a:gd name="T46" fmla="*/ 0 w 1264"/>
                <a:gd name="T47" fmla="*/ 3 h 625"/>
                <a:gd name="T48" fmla="*/ 1 w 1264"/>
                <a:gd name="T49" fmla="*/ 2 h 625"/>
                <a:gd name="T50" fmla="*/ 1 w 1264"/>
                <a:gd name="T51" fmla="*/ 1 h 625"/>
                <a:gd name="T52" fmla="*/ 1 w 1264"/>
                <a:gd name="T53" fmla="*/ 1 h 625"/>
                <a:gd name="T54" fmla="*/ 1 w 1264"/>
                <a:gd name="T55" fmla="*/ 1 h 625"/>
                <a:gd name="T56" fmla="*/ 2 w 1264"/>
                <a:gd name="T57" fmla="*/ 1 h 625"/>
                <a:gd name="T58" fmla="*/ 2 w 1264"/>
                <a:gd name="T59" fmla="*/ 1 h 625"/>
                <a:gd name="T60" fmla="*/ 3 w 1264"/>
                <a:gd name="T61" fmla="*/ 1 h 625"/>
                <a:gd name="T62" fmla="*/ 3 w 1264"/>
                <a:gd name="T63" fmla="*/ 0 h 625"/>
                <a:gd name="T64" fmla="*/ 3 w 1264"/>
                <a:gd name="T65" fmla="*/ 1 h 625"/>
                <a:gd name="T66" fmla="*/ 4 w 1264"/>
                <a:gd name="T67" fmla="*/ 3 h 625"/>
                <a:gd name="T68" fmla="*/ 5 w 1264"/>
                <a:gd name="T69" fmla="*/ 4 h 625"/>
                <a:gd name="T70" fmla="*/ 5 w 1264"/>
                <a:gd name="T71" fmla="*/ 4 h 625"/>
                <a:gd name="T72" fmla="*/ 6 w 1264"/>
                <a:gd name="T73" fmla="*/ 4 h 625"/>
                <a:gd name="T74" fmla="*/ 6 w 1264"/>
                <a:gd name="T75" fmla="*/ 4 h 625"/>
                <a:gd name="T76" fmla="*/ 6 w 1264"/>
                <a:gd name="T77" fmla="*/ 3 h 625"/>
                <a:gd name="T78" fmla="*/ 6 w 1264"/>
                <a:gd name="T79" fmla="*/ 3 h 625"/>
                <a:gd name="T80" fmla="*/ 6 w 1264"/>
                <a:gd name="T81" fmla="*/ 4 h 625"/>
                <a:gd name="T82" fmla="*/ 7 w 1264"/>
                <a:gd name="T83" fmla="*/ 4 h 625"/>
                <a:gd name="T84" fmla="*/ 8 w 1264"/>
                <a:gd name="T85" fmla="*/ 5 h 625"/>
                <a:gd name="T86" fmla="*/ 8 w 1264"/>
                <a:gd name="T87" fmla="*/ 6 h 625"/>
                <a:gd name="T88" fmla="*/ 9 w 1264"/>
                <a:gd name="T89" fmla="*/ 6 h 625"/>
                <a:gd name="T90" fmla="*/ 9 w 1264"/>
                <a:gd name="T91" fmla="*/ 6 h 625"/>
                <a:gd name="T92" fmla="*/ 10 w 1264"/>
                <a:gd name="T93" fmla="*/ 7 h 625"/>
                <a:gd name="T94" fmla="*/ 10 w 1264"/>
                <a:gd name="T95" fmla="*/ 7 h 625"/>
                <a:gd name="T96" fmla="*/ 10 w 1264"/>
                <a:gd name="T97" fmla="*/ 8 h 625"/>
                <a:gd name="T98" fmla="*/ 10 w 1264"/>
                <a:gd name="T99" fmla="*/ 8 h 625"/>
                <a:gd name="T100" fmla="*/ 10 w 1264"/>
                <a:gd name="T101" fmla="*/ 8 h 625"/>
                <a:gd name="T102" fmla="*/ 10 w 1264"/>
                <a:gd name="T103" fmla="*/ 8 h 625"/>
                <a:gd name="T104" fmla="*/ 10 w 1264"/>
                <a:gd name="T105" fmla="*/ 8 h 625"/>
                <a:gd name="T106" fmla="*/ 9 w 1264"/>
                <a:gd name="T107" fmla="*/ 8 h 625"/>
                <a:gd name="T108" fmla="*/ 8 w 1264"/>
                <a:gd name="T109" fmla="*/ 9 h 625"/>
                <a:gd name="T110" fmla="*/ 8 w 1264"/>
                <a:gd name="T111" fmla="*/ 9 h 625"/>
                <a:gd name="T112" fmla="*/ 7 w 1264"/>
                <a:gd name="T113" fmla="*/ 9 h 625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1264"/>
                <a:gd name="T172" fmla="*/ 0 h 625"/>
                <a:gd name="T173" fmla="*/ 1264 w 1264"/>
                <a:gd name="T174" fmla="*/ 625 h 625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1264" h="625">
                  <a:moveTo>
                    <a:pt x="904" y="625"/>
                  </a:moveTo>
                  <a:lnTo>
                    <a:pt x="842" y="615"/>
                  </a:lnTo>
                  <a:lnTo>
                    <a:pt x="786" y="600"/>
                  </a:lnTo>
                  <a:lnTo>
                    <a:pt x="735" y="578"/>
                  </a:lnTo>
                  <a:lnTo>
                    <a:pt x="691" y="553"/>
                  </a:lnTo>
                  <a:lnTo>
                    <a:pt x="651" y="522"/>
                  </a:lnTo>
                  <a:lnTo>
                    <a:pt x="615" y="486"/>
                  </a:lnTo>
                  <a:lnTo>
                    <a:pt x="584" y="446"/>
                  </a:lnTo>
                  <a:lnTo>
                    <a:pt x="564" y="402"/>
                  </a:lnTo>
                  <a:lnTo>
                    <a:pt x="549" y="398"/>
                  </a:lnTo>
                  <a:lnTo>
                    <a:pt x="530" y="401"/>
                  </a:lnTo>
                  <a:lnTo>
                    <a:pt x="508" y="408"/>
                  </a:lnTo>
                  <a:lnTo>
                    <a:pt x="486" y="420"/>
                  </a:lnTo>
                  <a:lnTo>
                    <a:pt x="460" y="432"/>
                  </a:lnTo>
                  <a:lnTo>
                    <a:pt x="438" y="443"/>
                  </a:lnTo>
                  <a:lnTo>
                    <a:pt x="416" y="455"/>
                  </a:lnTo>
                  <a:lnTo>
                    <a:pt x="401" y="464"/>
                  </a:lnTo>
                  <a:lnTo>
                    <a:pt x="389" y="463"/>
                  </a:lnTo>
                  <a:lnTo>
                    <a:pt x="379" y="463"/>
                  </a:lnTo>
                  <a:lnTo>
                    <a:pt x="369" y="463"/>
                  </a:lnTo>
                  <a:lnTo>
                    <a:pt x="358" y="463"/>
                  </a:lnTo>
                  <a:lnTo>
                    <a:pt x="348" y="461"/>
                  </a:lnTo>
                  <a:lnTo>
                    <a:pt x="338" y="460"/>
                  </a:lnTo>
                  <a:lnTo>
                    <a:pt x="328" y="457"/>
                  </a:lnTo>
                  <a:lnTo>
                    <a:pt x="318" y="455"/>
                  </a:lnTo>
                  <a:lnTo>
                    <a:pt x="301" y="423"/>
                  </a:lnTo>
                  <a:lnTo>
                    <a:pt x="297" y="396"/>
                  </a:lnTo>
                  <a:lnTo>
                    <a:pt x="301" y="373"/>
                  </a:lnTo>
                  <a:lnTo>
                    <a:pt x="309" y="352"/>
                  </a:lnTo>
                  <a:lnTo>
                    <a:pt x="318" y="331"/>
                  </a:lnTo>
                  <a:lnTo>
                    <a:pt x="326" y="313"/>
                  </a:lnTo>
                  <a:lnTo>
                    <a:pt x="326" y="294"/>
                  </a:lnTo>
                  <a:lnTo>
                    <a:pt x="318" y="277"/>
                  </a:lnTo>
                  <a:lnTo>
                    <a:pt x="309" y="277"/>
                  </a:lnTo>
                  <a:lnTo>
                    <a:pt x="301" y="277"/>
                  </a:lnTo>
                  <a:lnTo>
                    <a:pt x="289" y="277"/>
                  </a:lnTo>
                  <a:lnTo>
                    <a:pt x="277" y="277"/>
                  </a:lnTo>
                  <a:lnTo>
                    <a:pt x="246" y="290"/>
                  </a:lnTo>
                  <a:lnTo>
                    <a:pt x="216" y="303"/>
                  </a:lnTo>
                  <a:lnTo>
                    <a:pt x="185" y="312"/>
                  </a:lnTo>
                  <a:lnTo>
                    <a:pt x="156" y="319"/>
                  </a:lnTo>
                  <a:lnTo>
                    <a:pt x="126" y="321"/>
                  </a:lnTo>
                  <a:lnTo>
                    <a:pt x="95" y="319"/>
                  </a:lnTo>
                  <a:lnTo>
                    <a:pt x="63" y="313"/>
                  </a:lnTo>
                  <a:lnTo>
                    <a:pt x="31" y="303"/>
                  </a:lnTo>
                  <a:lnTo>
                    <a:pt x="14" y="262"/>
                  </a:lnTo>
                  <a:lnTo>
                    <a:pt x="5" y="231"/>
                  </a:lnTo>
                  <a:lnTo>
                    <a:pt x="0" y="201"/>
                  </a:lnTo>
                  <a:lnTo>
                    <a:pt x="5" y="178"/>
                  </a:lnTo>
                  <a:lnTo>
                    <a:pt x="15" y="153"/>
                  </a:lnTo>
                  <a:lnTo>
                    <a:pt x="31" y="129"/>
                  </a:lnTo>
                  <a:lnTo>
                    <a:pt x="53" y="101"/>
                  </a:lnTo>
                  <a:lnTo>
                    <a:pt x="82" y="71"/>
                  </a:lnTo>
                  <a:lnTo>
                    <a:pt x="82" y="65"/>
                  </a:lnTo>
                  <a:lnTo>
                    <a:pt x="82" y="54"/>
                  </a:lnTo>
                  <a:lnTo>
                    <a:pt x="126" y="49"/>
                  </a:lnTo>
                  <a:lnTo>
                    <a:pt x="172" y="51"/>
                  </a:lnTo>
                  <a:lnTo>
                    <a:pt x="216" y="54"/>
                  </a:lnTo>
                  <a:lnTo>
                    <a:pt x="260" y="57"/>
                  </a:lnTo>
                  <a:lnTo>
                    <a:pt x="302" y="54"/>
                  </a:lnTo>
                  <a:lnTo>
                    <a:pt x="345" y="46"/>
                  </a:lnTo>
                  <a:lnTo>
                    <a:pt x="387" y="28"/>
                  </a:lnTo>
                  <a:lnTo>
                    <a:pt x="432" y="0"/>
                  </a:lnTo>
                  <a:lnTo>
                    <a:pt x="437" y="0"/>
                  </a:lnTo>
                  <a:lnTo>
                    <a:pt x="452" y="0"/>
                  </a:lnTo>
                  <a:lnTo>
                    <a:pt x="457" y="58"/>
                  </a:lnTo>
                  <a:lnTo>
                    <a:pt x="476" y="116"/>
                  </a:lnTo>
                  <a:lnTo>
                    <a:pt x="505" y="166"/>
                  </a:lnTo>
                  <a:lnTo>
                    <a:pt x="545" y="209"/>
                  </a:lnTo>
                  <a:lnTo>
                    <a:pt x="595" y="240"/>
                  </a:lnTo>
                  <a:lnTo>
                    <a:pt x="656" y="259"/>
                  </a:lnTo>
                  <a:lnTo>
                    <a:pt x="724" y="263"/>
                  </a:lnTo>
                  <a:lnTo>
                    <a:pt x="802" y="250"/>
                  </a:lnTo>
                  <a:lnTo>
                    <a:pt x="812" y="243"/>
                  </a:lnTo>
                  <a:lnTo>
                    <a:pt x="822" y="237"/>
                  </a:lnTo>
                  <a:lnTo>
                    <a:pt x="832" y="231"/>
                  </a:lnTo>
                  <a:lnTo>
                    <a:pt x="842" y="226"/>
                  </a:lnTo>
                  <a:lnTo>
                    <a:pt x="851" y="222"/>
                  </a:lnTo>
                  <a:lnTo>
                    <a:pt x="861" y="220"/>
                  </a:lnTo>
                  <a:lnTo>
                    <a:pt x="871" y="220"/>
                  </a:lnTo>
                  <a:lnTo>
                    <a:pt x="883" y="223"/>
                  </a:lnTo>
                  <a:lnTo>
                    <a:pt x="909" y="254"/>
                  </a:lnTo>
                  <a:lnTo>
                    <a:pt x="936" y="281"/>
                  </a:lnTo>
                  <a:lnTo>
                    <a:pt x="961" y="300"/>
                  </a:lnTo>
                  <a:lnTo>
                    <a:pt x="994" y="316"/>
                  </a:lnTo>
                  <a:lnTo>
                    <a:pt x="1024" y="328"/>
                  </a:lnTo>
                  <a:lnTo>
                    <a:pt x="1062" y="342"/>
                  </a:lnTo>
                  <a:lnTo>
                    <a:pt x="1102" y="352"/>
                  </a:lnTo>
                  <a:lnTo>
                    <a:pt x="1150" y="367"/>
                  </a:lnTo>
                  <a:lnTo>
                    <a:pt x="1175" y="398"/>
                  </a:lnTo>
                  <a:lnTo>
                    <a:pt x="1197" y="423"/>
                  </a:lnTo>
                  <a:lnTo>
                    <a:pt x="1213" y="441"/>
                  </a:lnTo>
                  <a:lnTo>
                    <a:pt x="1225" y="455"/>
                  </a:lnTo>
                  <a:lnTo>
                    <a:pt x="1231" y="464"/>
                  </a:lnTo>
                  <a:lnTo>
                    <a:pt x="1240" y="473"/>
                  </a:lnTo>
                  <a:lnTo>
                    <a:pt x="1245" y="480"/>
                  </a:lnTo>
                  <a:lnTo>
                    <a:pt x="1253" y="491"/>
                  </a:lnTo>
                  <a:lnTo>
                    <a:pt x="1255" y="507"/>
                  </a:lnTo>
                  <a:lnTo>
                    <a:pt x="1259" y="522"/>
                  </a:lnTo>
                  <a:lnTo>
                    <a:pt x="1260" y="531"/>
                  </a:lnTo>
                  <a:lnTo>
                    <a:pt x="1262" y="539"/>
                  </a:lnTo>
                  <a:lnTo>
                    <a:pt x="1262" y="547"/>
                  </a:lnTo>
                  <a:lnTo>
                    <a:pt x="1264" y="554"/>
                  </a:lnTo>
                  <a:lnTo>
                    <a:pt x="1250" y="548"/>
                  </a:lnTo>
                  <a:lnTo>
                    <a:pt x="1243" y="545"/>
                  </a:lnTo>
                  <a:lnTo>
                    <a:pt x="1238" y="545"/>
                  </a:lnTo>
                  <a:lnTo>
                    <a:pt x="1233" y="545"/>
                  </a:lnTo>
                  <a:lnTo>
                    <a:pt x="1192" y="566"/>
                  </a:lnTo>
                  <a:lnTo>
                    <a:pt x="1153" y="582"/>
                  </a:lnTo>
                  <a:lnTo>
                    <a:pt x="1114" y="596"/>
                  </a:lnTo>
                  <a:lnTo>
                    <a:pt x="1075" y="607"/>
                  </a:lnTo>
                  <a:lnTo>
                    <a:pt x="1033" y="615"/>
                  </a:lnTo>
                  <a:lnTo>
                    <a:pt x="992" y="621"/>
                  </a:lnTo>
                  <a:lnTo>
                    <a:pt x="948" y="624"/>
                  </a:lnTo>
                  <a:lnTo>
                    <a:pt x="904" y="625"/>
                  </a:lnTo>
                  <a:close/>
                </a:path>
              </a:pathLst>
            </a:custGeom>
            <a:solidFill>
              <a:srgbClr val="00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164" name="Freeform 12">
              <a:extLst>
                <a:ext uri="{FF2B5EF4-FFF2-40B4-BE49-F238E27FC236}">
                  <a16:creationId xmlns:a16="http://schemas.microsoft.com/office/drawing/2014/main" id="{DB8ABAA2-1C8F-44A6-893F-588A26ED4B12}"/>
                </a:ext>
              </a:extLst>
            </p:cNvPr>
            <p:cNvSpPr>
              <a:spLocks/>
            </p:cNvSpPr>
            <p:nvPr/>
          </p:nvSpPr>
          <p:spPr bwMode="auto">
            <a:xfrm>
              <a:off x="2805" y="2374"/>
              <a:ext cx="252" cy="241"/>
            </a:xfrm>
            <a:custGeom>
              <a:avLst/>
              <a:gdLst>
                <a:gd name="T0" fmla="*/ 1 w 504"/>
                <a:gd name="T1" fmla="*/ 1 h 481"/>
                <a:gd name="T2" fmla="*/ 1 w 504"/>
                <a:gd name="T3" fmla="*/ 1 h 481"/>
                <a:gd name="T4" fmla="*/ 1 w 504"/>
                <a:gd name="T5" fmla="*/ 1 h 481"/>
                <a:gd name="T6" fmla="*/ 1 w 504"/>
                <a:gd name="T7" fmla="*/ 1 h 481"/>
                <a:gd name="T8" fmla="*/ 1 w 504"/>
                <a:gd name="T9" fmla="*/ 1 h 481"/>
                <a:gd name="T10" fmla="*/ 1 w 504"/>
                <a:gd name="T11" fmla="*/ 1 h 481"/>
                <a:gd name="T12" fmla="*/ 1 w 504"/>
                <a:gd name="T13" fmla="*/ 1 h 481"/>
                <a:gd name="T14" fmla="*/ 1 w 504"/>
                <a:gd name="T15" fmla="*/ 1 h 481"/>
                <a:gd name="T16" fmla="*/ 0 w 504"/>
                <a:gd name="T17" fmla="*/ 1 h 481"/>
                <a:gd name="T18" fmla="*/ 1 w 504"/>
                <a:gd name="T19" fmla="*/ 1 h 481"/>
                <a:gd name="T20" fmla="*/ 1 w 504"/>
                <a:gd name="T21" fmla="*/ 1 h 481"/>
                <a:gd name="T22" fmla="*/ 1 w 504"/>
                <a:gd name="T23" fmla="*/ 1 h 481"/>
                <a:gd name="T24" fmla="*/ 1 w 504"/>
                <a:gd name="T25" fmla="*/ 1 h 481"/>
                <a:gd name="T26" fmla="*/ 1 w 504"/>
                <a:gd name="T27" fmla="*/ 1 h 481"/>
                <a:gd name="T28" fmla="*/ 1 w 504"/>
                <a:gd name="T29" fmla="*/ 1 h 481"/>
                <a:gd name="T30" fmla="*/ 1 w 504"/>
                <a:gd name="T31" fmla="*/ 1 h 481"/>
                <a:gd name="T32" fmla="*/ 1 w 504"/>
                <a:gd name="T33" fmla="*/ 1 h 481"/>
                <a:gd name="T34" fmla="*/ 1 w 504"/>
                <a:gd name="T35" fmla="*/ 1 h 481"/>
                <a:gd name="T36" fmla="*/ 1 w 504"/>
                <a:gd name="T37" fmla="*/ 1 h 481"/>
                <a:gd name="T38" fmla="*/ 1 w 504"/>
                <a:gd name="T39" fmla="*/ 1 h 481"/>
                <a:gd name="T40" fmla="*/ 1 w 504"/>
                <a:gd name="T41" fmla="*/ 1 h 481"/>
                <a:gd name="T42" fmla="*/ 1 w 504"/>
                <a:gd name="T43" fmla="*/ 1 h 481"/>
                <a:gd name="T44" fmla="*/ 1 w 504"/>
                <a:gd name="T45" fmla="*/ 1 h 481"/>
                <a:gd name="T46" fmla="*/ 1 w 504"/>
                <a:gd name="T47" fmla="*/ 1 h 481"/>
                <a:gd name="T48" fmla="*/ 1 w 504"/>
                <a:gd name="T49" fmla="*/ 0 h 481"/>
                <a:gd name="T50" fmla="*/ 1 w 504"/>
                <a:gd name="T51" fmla="*/ 1 h 481"/>
                <a:gd name="T52" fmla="*/ 1 w 504"/>
                <a:gd name="T53" fmla="*/ 1 h 481"/>
                <a:gd name="T54" fmla="*/ 1 w 504"/>
                <a:gd name="T55" fmla="*/ 1 h 481"/>
                <a:gd name="T56" fmla="*/ 1 w 504"/>
                <a:gd name="T57" fmla="*/ 1 h 481"/>
                <a:gd name="T58" fmla="*/ 1 w 504"/>
                <a:gd name="T59" fmla="*/ 1 h 481"/>
                <a:gd name="T60" fmla="*/ 1 w 504"/>
                <a:gd name="T61" fmla="*/ 1 h 481"/>
                <a:gd name="T62" fmla="*/ 1 w 504"/>
                <a:gd name="T63" fmla="*/ 1 h 481"/>
                <a:gd name="T64" fmla="*/ 1 w 504"/>
                <a:gd name="T65" fmla="*/ 1 h 481"/>
                <a:gd name="T66" fmla="*/ 1 w 504"/>
                <a:gd name="T67" fmla="*/ 1 h 481"/>
                <a:gd name="T68" fmla="*/ 1 w 504"/>
                <a:gd name="T69" fmla="*/ 1 h 481"/>
                <a:gd name="T70" fmla="*/ 1 w 504"/>
                <a:gd name="T71" fmla="*/ 1 h 481"/>
                <a:gd name="T72" fmla="*/ 1 w 504"/>
                <a:gd name="T73" fmla="*/ 1 h 481"/>
                <a:gd name="T74" fmla="*/ 1 w 504"/>
                <a:gd name="T75" fmla="*/ 1 h 481"/>
                <a:gd name="T76" fmla="*/ 1 w 504"/>
                <a:gd name="T77" fmla="*/ 1 h 481"/>
                <a:gd name="T78" fmla="*/ 1 w 504"/>
                <a:gd name="T79" fmla="*/ 1 h 481"/>
                <a:gd name="T80" fmla="*/ 1 w 504"/>
                <a:gd name="T81" fmla="*/ 1 h 481"/>
                <a:gd name="T82" fmla="*/ 1 w 504"/>
                <a:gd name="T83" fmla="*/ 1 h 481"/>
                <a:gd name="T84" fmla="*/ 1 w 504"/>
                <a:gd name="T85" fmla="*/ 1 h 481"/>
                <a:gd name="T86" fmla="*/ 1 w 504"/>
                <a:gd name="T87" fmla="*/ 1 h 481"/>
                <a:gd name="T88" fmla="*/ 1 w 504"/>
                <a:gd name="T89" fmla="*/ 1 h 481"/>
                <a:gd name="T90" fmla="*/ 1 w 504"/>
                <a:gd name="T91" fmla="*/ 1 h 481"/>
                <a:gd name="T92" fmla="*/ 1 w 504"/>
                <a:gd name="T93" fmla="*/ 1 h 481"/>
                <a:gd name="T94" fmla="*/ 1 w 504"/>
                <a:gd name="T95" fmla="*/ 1 h 481"/>
                <a:gd name="T96" fmla="*/ 1 w 504"/>
                <a:gd name="T97" fmla="*/ 1 h 481"/>
                <a:gd name="T98" fmla="*/ 1 w 504"/>
                <a:gd name="T99" fmla="*/ 1 h 481"/>
                <a:gd name="T100" fmla="*/ 1 w 504"/>
                <a:gd name="T101" fmla="*/ 1 h 481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504"/>
                <a:gd name="T154" fmla="*/ 0 h 481"/>
                <a:gd name="T155" fmla="*/ 504 w 504"/>
                <a:gd name="T156" fmla="*/ 481 h 481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504" h="481">
                  <a:moveTo>
                    <a:pt x="154" y="481"/>
                  </a:moveTo>
                  <a:lnTo>
                    <a:pt x="125" y="471"/>
                  </a:lnTo>
                  <a:lnTo>
                    <a:pt x="100" y="458"/>
                  </a:lnTo>
                  <a:lnTo>
                    <a:pt x="74" y="441"/>
                  </a:lnTo>
                  <a:lnTo>
                    <a:pt x="54" y="422"/>
                  </a:lnTo>
                  <a:lnTo>
                    <a:pt x="32" y="400"/>
                  </a:lnTo>
                  <a:lnTo>
                    <a:pt x="17" y="379"/>
                  </a:lnTo>
                  <a:lnTo>
                    <a:pt x="5" y="357"/>
                  </a:lnTo>
                  <a:lnTo>
                    <a:pt x="0" y="338"/>
                  </a:lnTo>
                  <a:lnTo>
                    <a:pt x="40" y="304"/>
                  </a:lnTo>
                  <a:lnTo>
                    <a:pt x="73" y="271"/>
                  </a:lnTo>
                  <a:lnTo>
                    <a:pt x="93" y="237"/>
                  </a:lnTo>
                  <a:lnTo>
                    <a:pt x="107" y="205"/>
                  </a:lnTo>
                  <a:lnTo>
                    <a:pt x="113" y="168"/>
                  </a:lnTo>
                  <a:lnTo>
                    <a:pt x="117" y="133"/>
                  </a:lnTo>
                  <a:lnTo>
                    <a:pt x="120" y="93"/>
                  </a:lnTo>
                  <a:lnTo>
                    <a:pt x="124" y="53"/>
                  </a:lnTo>
                  <a:lnTo>
                    <a:pt x="134" y="47"/>
                  </a:lnTo>
                  <a:lnTo>
                    <a:pt x="147" y="41"/>
                  </a:lnTo>
                  <a:lnTo>
                    <a:pt x="159" y="34"/>
                  </a:lnTo>
                  <a:lnTo>
                    <a:pt x="175" y="26"/>
                  </a:lnTo>
                  <a:lnTo>
                    <a:pt x="190" y="17"/>
                  </a:lnTo>
                  <a:lnTo>
                    <a:pt x="205" y="10"/>
                  </a:lnTo>
                  <a:lnTo>
                    <a:pt x="220" y="3"/>
                  </a:lnTo>
                  <a:lnTo>
                    <a:pt x="236" y="0"/>
                  </a:lnTo>
                  <a:lnTo>
                    <a:pt x="242" y="35"/>
                  </a:lnTo>
                  <a:lnTo>
                    <a:pt x="259" y="62"/>
                  </a:lnTo>
                  <a:lnTo>
                    <a:pt x="283" y="76"/>
                  </a:lnTo>
                  <a:lnTo>
                    <a:pt x="312" y="84"/>
                  </a:lnTo>
                  <a:lnTo>
                    <a:pt x="344" y="79"/>
                  </a:lnTo>
                  <a:lnTo>
                    <a:pt x="380" y="71"/>
                  </a:lnTo>
                  <a:lnTo>
                    <a:pt x="416" y="54"/>
                  </a:lnTo>
                  <a:lnTo>
                    <a:pt x="451" y="35"/>
                  </a:lnTo>
                  <a:lnTo>
                    <a:pt x="462" y="40"/>
                  </a:lnTo>
                  <a:lnTo>
                    <a:pt x="473" y="44"/>
                  </a:lnTo>
                  <a:lnTo>
                    <a:pt x="477" y="57"/>
                  </a:lnTo>
                  <a:lnTo>
                    <a:pt x="480" y="71"/>
                  </a:lnTo>
                  <a:lnTo>
                    <a:pt x="484" y="85"/>
                  </a:lnTo>
                  <a:lnTo>
                    <a:pt x="489" y="102"/>
                  </a:lnTo>
                  <a:lnTo>
                    <a:pt x="492" y="118"/>
                  </a:lnTo>
                  <a:lnTo>
                    <a:pt x="496" y="134"/>
                  </a:lnTo>
                  <a:lnTo>
                    <a:pt x="499" y="152"/>
                  </a:lnTo>
                  <a:lnTo>
                    <a:pt x="504" y="170"/>
                  </a:lnTo>
                  <a:lnTo>
                    <a:pt x="467" y="209"/>
                  </a:lnTo>
                  <a:lnTo>
                    <a:pt x="429" y="255"/>
                  </a:lnTo>
                  <a:lnTo>
                    <a:pt x="390" y="304"/>
                  </a:lnTo>
                  <a:lnTo>
                    <a:pt x="351" y="354"/>
                  </a:lnTo>
                  <a:lnTo>
                    <a:pt x="305" y="398"/>
                  </a:lnTo>
                  <a:lnTo>
                    <a:pt x="259" y="437"/>
                  </a:lnTo>
                  <a:lnTo>
                    <a:pt x="209" y="465"/>
                  </a:lnTo>
                  <a:lnTo>
                    <a:pt x="154" y="481"/>
                  </a:lnTo>
                  <a:close/>
                </a:path>
              </a:pathLst>
            </a:custGeom>
            <a:solidFill>
              <a:srgbClr val="00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165" name="Freeform 13">
              <a:extLst>
                <a:ext uri="{FF2B5EF4-FFF2-40B4-BE49-F238E27FC236}">
                  <a16:creationId xmlns:a16="http://schemas.microsoft.com/office/drawing/2014/main" id="{64038B92-EEF5-4A0E-9EFF-A3BEED4F8C0C}"/>
                </a:ext>
              </a:extLst>
            </p:cNvPr>
            <p:cNvSpPr>
              <a:spLocks/>
            </p:cNvSpPr>
            <p:nvPr/>
          </p:nvSpPr>
          <p:spPr bwMode="auto">
            <a:xfrm>
              <a:off x="1896" y="1708"/>
              <a:ext cx="954" cy="854"/>
            </a:xfrm>
            <a:custGeom>
              <a:avLst/>
              <a:gdLst>
                <a:gd name="T0" fmla="*/ 2 w 1907"/>
                <a:gd name="T1" fmla="*/ 2 h 1676"/>
                <a:gd name="T2" fmla="*/ 2 w 1907"/>
                <a:gd name="T3" fmla="*/ 2 h 1676"/>
                <a:gd name="T4" fmla="*/ 2 w 1907"/>
                <a:gd name="T5" fmla="*/ 2 h 1676"/>
                <a:gd name="T6" fmla="*/ 2 w 1907"/>
                <a:gd name="T7" fmla="*/ 2 h 1676"/>
                <a:gd name="T8" fmla="*/ 1 w 1907"/>
                <a:gd name="T9" fmla="*/ 2 h 1676"/>
                <a:gd name="T10" fmla="*/ 1 w 1907"/>
                <a:gd name="T11" fmla="*/ 2 h 1676"/>
                <a:gd name="T12" fmla="*/ 1 w 1907"/>
                <a:gd name="T13" fmla="*/ 2 h 1676"/>
                <a:gd name="T14" fmla="*/ 1 w 1907"/>
                <a:gd name="T15" fmla="*/ 2 h 1676"/>
                <a:gd name="T16" fmla="*/ 1 w 1907"/>
                <a:gd name="T17" fmla="*/ 2 h 1676"/>
                <a:gd name="T18" fmla="*/ 1 w 1907"/>
                <a:gd name="T19" fmla="*/ 2 h 1676"/>
                <a:gd name="T20" fmla="*/ 1 w 1907"/>
                <a:gd name="T21" fmla="*/ 2 h 1676"/>
                <a:gd name="T22" fmla="*/ 1 w 1907"/>
                <a:gd name="T23" fmla="*/ 1 h 1676"/>
                <a:gd name="T24" fmla="*/ 1 w 1907"/>
                <a:gd name="T25" fmla="*/ 1 h 1676"/>
                <a:gd name="T26" fmla="*/ 1 w 1907"/>
                <a:gd name="T27" fmla="*/ 1 h 1676"/>
                <a:gd name="T28" fmla="*/ 1 w 1907"/>
                <a:gd name="T29" fmla="*/ 1 h 1676"/>
                <a:gd name="T30" fmla="*/ 1 w 1907"/>
                <a:gd name="T31" fmla="*/ 1 h 1676"/>
                <a:gd name="T32" fmla="*/ 1 w 1907"/>
                <a:gd name="T33" fmla="*/ 1 h 1676"/>
                <a:gd name="T34" fmla="*/ 1 w 1907"/>
                <a:gd name="T35" fmla="*/ 1 h 1676"/>
                <a:gd name="T36" fmla="*/ 1 w 1907"/>
                <a:gd name="T37" fmla="*/ 1 h 1676"/>
                <a:gd name="T38" fmla="*/ 1 w 1907"/>
                <a:gd name="T39" fmla="*/ 1 h 1676"/>
                <a:gd name="T40" fmla="*/ 1 w 1907"/>
                <a:gd name="T41" fmla="*/ 1 h 1676"/>
                <a:gd name="T42" fmla="*/ 1 w 1907"/>
                <a:gd name="T43" fmla="*/ 1 h 1676"/>
                <a:gd name="T44" fmla="*/ 1 w 1907"/>
                <a:gd name="T45" fmla="*/ 1 h 1676"/>
                <a:gd name="T46" fmla="*/ 1 w 1907"/>
                <a:gd name="T47" fmla="*/ 1 h 1676"/>
                <a:gd name="T48" fmla="*/ 2 w 1907"/>
                <a:gd name="T49" fmla="*/ 1 h 1676"/>
                <a:gd name="T50" fmla="*/ 2 w 1907"/>
                <a:gd name="T51" fmla="*/ 1 h 1676"/>
                <a:gd name="T52" fmla="*/ 2 w 1907"/>
                <a:gd name="T53" fmla="*/ 1 h 1676"/>
                <a:gd name="T54" fmla="*/ 2 w 1907"/>
                <a:gd name="T55" fmla="*/ 1 h 1676"/>
                <a:gd name="T56" fmla="*/ 2 w 1907"/>
                <a:gd name="T57" fmla="*/ 1 h 1676"/>
                <a:gd name="T58" fmla="*/ 2 w 1907"/>
                <a:gd name="T59" fmla="*/ 1 h 1676"/>
                <a:gd name="T60" fmla="*/ 2 w 1907"/>
                <a:gd name="T61" fmla="*/ 1 h 1676"/>
                <a:gd name="T62" fmla="*/ 2 w 1907"/>
                <a:gd name="T63" fmla="*/ 1 h 1676"/>
                <a:gd name="T64" fmla="*/ 2 w 1907"/>
                <a:gd name="T65" fmla="*/ 1 h 1676"/>
                <a:gd name="T66" fmla="*/ 2 w 1907"/>
                <a:gd name="T67" fmla="*/ 1 h 1676"/>
                <a:gd name="T68" fmla="*/ 2 w 1907"/>
                <a:gd name="T69" fmla="*/ 1 h 1676"/>
                <a:gd name="T70" fmla="*/ 2 w 1907"/>
                <a:gd name="T71" fmla="*/ 1 h 1676"/>
                <a:gd name="T72" fmla="*/ 2 w 1907"/>
                <a:gd name="T73" fmla="*/ 2 h 1676"/>
                <a:gd name="T74" fmla="*/ 2 w 1907"/>
                <a:gd name="T75" fmla="*/ 2 h 1676"/>
                <a:gd name="T76" fmla="*/ 2 w 1907"/>
                <a:gd name="T77" fmla="*/ 1 h 1676"/>
                <a:gd name="T78" fmla="*/ 2 w 1907"/>
                <a:gd name="T79" fmla="*/ 1 h 1676"/>
                <a:gd name="T80" fmla="*/ 1 w 1907"/>
                <a:gd name="T81" fmla="*/ 1 h 1676"/>
                <a:gd name="T82" fmla="*/ 1 w 1907"/>
                <a:gd name="T83" fmla="*/ 1 h 1676"/>
                <a:gd name="T84" fmla="*/ 2 w 1907"/>
                <a:gd name="T85" fmla="*/ 1 h 1676"/>
                <a:gd name="T86" fmla="*/ 2 w 1907"/>
                <a:gd name="T87" fmla="*/ 1 h 1676"/>
                <a:gd name="T88" fmla="*/ 2 w 1907"/>
                <a:gd name="T89" fmla="*/ 1 h 1676"/>
                <a:gd name="T90" fmla="*/ 2 w 1907"/>
                <a:gd name="T91" fmla="*/ 1 h 1676"/>
                <a:gd name="T92" fmla="*/ 2 w 1907"/>
                <a:gd name="T93" fmla="*/ 1 h 1676"/>
                <a:gd name="T94" fmla="*/ 1 w 1907"/>
                <a:gd name="T95" fmla="*/ 1 h 1676"/>
                <a:gd name="T96" fmla="*/ 2 w 1907"/>
                <a:gd name="T97" fmla="*/ 1 h 1676"/>
                <a:gd name="T98" fmla="*/ 1 w 1907"/>
                <a:gd name="T99" fmla="*/ 1 h 1676"/>
                <a:gd name="T100" fmla="*/ 1 w 1907"/>
                <a:gd name="T101" fmla="*/ 1 h 1676"/>
                <a:gd name="T102" fmla="*/ 1 w 1907"/>
                <a:gd name="T103" fmla="*/ 1 h 1676"/>
                <a:gd name="T104" fmla="*/ 2 w 1907"/>
                <a:gd name="T105" fmla="*/ 1 h 1676"/>
                <a:gd name="T106" fmla="*/ 2 w 1907"/>
                <a:gd name="T107" fmla="*/ 2 h 1676"/>
                <a:gd name="T108" fmla="*/ 2 w 1907"/>
                <a:gd name="T109" fmla="*/ 2 h 1676"/>
                <a:gd name="T110" fmla="*/ 2 w 1907"/>
                <a:gd name="T111" fmla="*/ 2 h 1676"/>
                <a:gd name="T112" fmla="*/ 2 w 1907"/>
                <a:gd name="T113" fmla="*/ 2 h 1676"/>
                <a:gd name="T114" fmla="*/ 2 w 1907"/>
                <a:gd name="T115" fmla="*/ 2 h 1676"/>
                <a:gd name="T116" fmla="*/ 2 w 1907"/>
                <a:gd name="T117" fmla="*/ 2 h 1676"/>
                <a:gd name="T118" fmla="*/ 2 w 1907"/>
                <a:gd name="T119" fmla="*/ 2 h 1676"/>
                <a:gd name="T120" fmla="*/ 2 w 1907"/>
                <a:gd name="T121" fmla="*/ 2 h 167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1907"/>
                <a:gd name="T184" fmla="*/ 0 h 1676"/>
                <a:gd name="T185" fmla="*/ 1907 w 1907"/>
                <a:gd name="T186" fmla="*/ 1676 h 167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1907" h="1676">
                  <a:moveTo>
                    <a:pt x="1591" y="1676"/>
                  </a:moveTo>
                  <a:lnTo>
                    <a:pt x="1540" y="1661"/>
                  </a:lnTo>
                  <a:lnTo>
                    <a:pt x="1494" y="1651"/>
                  </a:lnTo>
                  <a:lnTo>
                    <a:pt x="1453" y="1637"/>
                  </a:lnTo>
                  <a:lnTo>
                    <a:pt x="1419" y="1626"/>
                  </a:lnTo>
                  <a:lnTo>
                    <a:pt x="1384" y="1608"/>
                  </a:lnTo>
                  <a:lnTo>
                    <a:pt x="1353" y="1586"/>
                  </a:lnTo>
                  <a:lnTo>
                    <a:pt x="1322" y="1558"/>
                  </a:lnTo>
                  <a:lnTo>
                    <a:pt x="1294" y="1524"/>
                  </a:lnTo>
                  <a:lnTo>
                    <a:pt x="1289" y="1510"/>
                  </a:lnTo>
                  <a:lnTo>
                    <a:pt x="1287" y="1503"/>
                  </a:lnTo>
                  <a:lnTo>
                    <a:pt x="1283" y="1496"/>
                  </a:lnTo>
                  <a:lnTo>
                    <a:pt x="1283" y="1493"/>
                  </a:lnTo>
                  <a:lnTo>
                    <a:pt x="1278" y="1488"/>
                  </a:lnTo>
                  <a:lnTo>
                    <a:pt x="1273" y="1488"/>
                  </a:lnTo>
                  <a:lnTo>
                    <a:pt x="1251" y="1510"/>
                  </a:lnTo>
                  <a:lnTo>
                    <a:pt x="1232" y="1528"/>
                  </a:lnTo>
                  <a:lnTo>
                    <a:pt x="1214" y="1541"/>
                  </a:lnTo>
                  <a:lnTo>
                    <a:pt x="1195" y="1550"/>
                  </a:lnTo>
                  <a:lnTo>
                    <a:pt x="1173" y="1555"/>
                  </a:lnTo>
                  <a:lnTo>
                    <a:pt x="1151" y="1561"/>
                  </a:lnTo>
                  <a:lnTo>
                    <a:pt x="1122" y="1564"/>
                  </a:lnTo>
                  <a:lnTo>
                    <a:pt x="1088" y="1568"/>
                  </a:lnTo>
                  <a:lnTo>
                    <a:pt x="1015" y="1546"/>
                  </a:lnTo>
                  <a:lnTo>
                    <a:pt x="961" y="1519"/>
                  </a:lnTo>
                  <a:lnTo>
                    <a:pt x="920" y="1490"/>
                  </a:lnTo>
                  <a:lnTo>
                    <a:pt x="893" y="1456"/>
                  </a:lnTo>
                  <a:lnTo>
                    <a:pt x="874" y="1414"/>
                  </a:lnTo>
                  <a:lnTo>
                    <a:pt x="866" y="1370"/>
                  </a:lnTo>
                  <a:lnTo>
                    <a:pt x="862" y="1320"/>
                  </a:lnTo>
                  <a:lnTo>
                    <a:pt x="862" y="1264"/>
                  </a:lnTo>
                  <a:lnTo>
                    <a:pt x="852" y="1255"/>
                  </a:lnTo>
                  <a:lnTo>
                    <a:pt x="815" y="1287"/>
                  </a:lnTo>
                  <a:lnTo>
                    <a:pt x="777" y="1314"/>
                  </a:lnTo>
                  <a:lnTo>
                    <a:pt x="735" y="1335"/>
                  </a:lnTo>
                  <a:lnTo>
                    <a:pt x="692" y="1351"/>
                  </a:lnTo>
                  <a:lnTo>
                    <a:pt x="645" y="1358"/>
                  </a:lnTo>
                  <a:lnTo>
                    <a:pt x="599" y="1363"/>
                  </a:lnTo>
                  <a:lnTo>
                    <a:pt x="550" y="1360"/>
                  </a:lnTo>
                  <a:lnTo>
                    <a:pt x="502" y="1354"/>
                  </a:lnTo>
                  <a:lnTo>
                    <a:pt x="472" y="1333"/>
                  </a:lnTo>
                  <a:lnTo>
                    <a:pt x="441" y="1310"/>
                  </a:lnTo>
                  <a:lnTo>
                    <a:pt x="411" y="1281"/>
                  </a:lnTo>
                  <a:lnTo>
                    <a:pt x="385" y="1253"/>
                  </a:lnTo>
                  <a:lnTo>
                    <a:pt x="360" y="1222"/>
                  </a:lnTo>
                  <a:lnTo>
                    <a:pt x="339" y="1191"/>
                  </a:lnTo>
                  <a:lnTo>
                    <a:pt x="321" y="1163"/>
                  </a:lnTo>
                  <a:lnTo>
                    <a:pt x="309" y="1140"/>
                  </a:lnTo>
                  <a:lnTo>
                    <a:pt x="304" y="1119"/>
                  </a:lnTo>
                  <a:lnTo>
                    <a:pt x="298" y="1098"/>
                  </a:lnTo>
                  <a:lnTo>
                    <a:pt x="295" y="1078"/>
                  </a:lnTo>
                  <a:lnTo>
                    <a:pt x="292" y="1060"/>
                  </a:lnTo>
                  <a:lnTo>
                    <a:pt x="287" y="1039"/>
                  </a:lnTo>
                  <a:lnTo>
                    <a:pt x="283" y="1022"/>
                  </a:lnTo>
                  <a:lnTo>
                    <a:pt x="280" y="1004"/>
                  </a:lnTo>
                  <a:lnTo>
                    <a:pt x="276" y="988"/>
                  </a:lnTo>
                  <a:lnTo>
                    <a:pt x="278" y="964"/>
                  </a:lnTo>
                  <a:lnTo>
                    <a:pt x="281" y="946"/>
                  </a:lnTo>
                  <a:lnTo>
                    <a:pt x="283" y="933"/>
                  </a:lnTo>
                  <a:lnTo>
                    <a:pt x="285" y="924"/>
                  </a:lnTo>
                  <a:lnTo>
                    <a:pt x="285" y="914"/>
                  </a:lnTo>
                  <a:lnTo>
                    <a:pt x="287" y="908"/>
                  </a:lnTo>
                  <a:lnTo>
                    <a:pt x="278" y="903"/>
                  </a:lnTo>
                  <a:lnTo>
                    <a:pt x="270" y="903"/>
                  </a:lnTo>
                  <a:lnTo>
                    <a:pt x="259" y="903"/>
                  </a:lnTo>
                  <a:lnTo>
                    <a:pt x="251" y="903"/>
                  </a:lnTo>
                  <a:lnTo>
                    <a:pt x="239" y="903"/>
                  </a:lnTo>
                  <a:lnTo>
                    <a:pt x="227" y="905"/>
                  </a:lnTo>
                  <a:lnTo>
                    <a:pt x="210" y="906"/>
                  </a:lnTo>
                  <a:lnTo>
                    <a:pt x="195" y="908"/>
                  </a:lnTo>
                  <a:lnTo>
                    <a:pt x="161" y="880"/>
                  </a:lnTo>
                  <a:lnTo>
                    <a:pt x="149" y="856"/>
                  </a:lnTo>
                  <a:lnTo>
                    <a:pt x="151" y="831"/>
                  </a:lnTo>
                  <a:lnTo>
                    <a:pt x="164" y="809"/>
                  </a:lnTo>
                  <a:lnTo>
                    <a:pt x="181" y="787"/>
                  </a:lnTo>
                  <a:lnTo>
                    <a:pt x="203" y="765"/>
                  </a:lnTo>
                  <a:lnTo>
                    <a:pt x="222" y="742"/>
                  </a:lnTo>
                  <a:lnTo>
                    <a:pt x="236" y="720"/>
                  </a:lnTo>
                  <a:lnTo>
                    <a:pt x="193" y="722"/>
                  </a:lnTo>
                  <a:lnTo>
                    <a:pt x="154" y="725"/>
                  </a:lnTo>
                  <a:lnTo>
                    <a:pt x="117" y="723"/>
                  </a:lnTo>
                  <a:lnTo>
                    <a:pt x="86" y="720"/>
                  </a:lnTo>
                  <a:lnTo>
                    <a:pt x="56" y="710"/>
                  </a:lnTo>
                  <a:lnTo>
                    <a:pt x="32" y="697"/>
                  </a:lnTo>
                  <a:lnTo>
                    <a:pt x="13" y="676"/>
                  </a:lnTo>
                  <a:lnTo>
                    <a:pt x="0" y="648"/>
                  </a:lnTo>
                  <a:lnTo>
                    <a:pt x="20" y="567"/>
                  </a:lnTo>
                  <a:lnTo>
                    <a:pt x="66" y="503"/>
                  </a:lnTo>
                  <a:lnTo>
                    <a:pt x="130" y="450"/>
                  </a:lnTo>
                  <a:lnTo>
                    <a:pt x="210" y="412"/>
                  </a:lnTo>
                  <a:lnTo>
                    <a:pt x="298" y="381"/>
                  </a:lnTo>
                  <a:lnTo>
                    <a:pt x="392" y="358"/>
                  </a:lnTo>
                  <a:lnTo>
                    <a:pt x="485" y="344"/>
                  </a:lnTo>
                  <a:lnTo>
                    <a:pt x="575" y="336"/>
                  </a:lnTo>
                  <a:lnTo>
                    <a:pt x="575" y="332"/>
                  </a:lnTo>
                  <a:lnTo>
                    <a:pt x="585" y="327"/>
                  </a:lnTo>
                  <a:lnTo>
                    <a:pt x="548" y="298"/>
                  </a:lnTo>
                  <a:lnTo>
                    <a:pt x="523" y="274"/>
                  </a:lnTo>
                  <a:lnTo>
                    <a:pt x="507" y="252"/>
                  </a:lnTo>
                  <a:lnTo>
                    <a:pt x="506" y="233"/>
                  </a:lnTo>
                  <a:lnTo>
                    <a:pt x="509" y="214"/>
                  </a:lnTo>
                  <a:lnTo>
                    <a:pt x="524" y="195"/>
                  </a:lnTo>
                  <a:lnTo>
                    <a:pt x="545" y="172"/>
                  </a:lnTo>
                  <a:lnTo>
                    <a:pt x="575" y="149"/>
                  </a:lnTo>
                  <a:lnTo>
                    <a:pt x="608" y="137"/>
                  </a:lnTo>
                  <a:lnTo>
                    <a:pt x="641" y="130"/>
                  </a:lnTo>
                  <a:lnTo>
                    <a:pt x="674" y="124"/>
                  </a:lnTo>
                  <a:lnTo>
                    <a:pt x="706" y="122"/>
                  </a:lnTo>
                  <a:lnTo>
                    <a:pt x="737" y="122"/>
                  </a:lnTo>
                  <a:lnTo>
                    <a:pt x="769" y="128"/>
                  </a:lnTo>
                  <a:lnTo>
                    <a:pt x="799" y="138"/>
                  </a:lnTo>
                  <a:lnTo>
                    <a:pt x="832" y="158"/>
                  </a:lnTo>
                  <a:lnTo>
                    <a:pt x="847" y="158"/>
                  </a:lnTo>
                  <a:lnTo>
                    <a:pt x="862" y="158"/>
                  </a:lnTo>
                  <a:lnTo>
                    <a:pt x="866" y="99"/>
                  </a:lnTo>
                  <a:lnTo>
                    <a:pt x="881" y="54"/>
                  </a:lnTo>
                  <a:lnTo>
                    <a:pt x="905" y="23"/>
                  </a:lnTo>
                  <a:lnTo>
                    <a:pt x="937" y="5"/>
                  </a:lnTo>
                  <a:lnTo>
                    <a:pt x="976" y="0"/>
                  </a:lnTo>
                  <a:lnTo>
                    <a:pt x="1022" y="8"/>
                  </a:lnTo>
                  <a:lnTo>
                    <a:pt x="1073" y="31"/>
                  </a:lnTo>
                  <a:lnTo>
                    <a:pt x="1129" y="67"/>
                  </a:lnTo>
                  <a:lnTo>
                    <a:pt x="1129" y="81"/>
                  </a:lnTo>
                  <a:lnTo>
                    <a:pt x="1129" y="100"/>
                  </a:lnTo>
                  <a:lnTo>
                    <a:pt x="1129" y="119"/>
                  </a:lnTo>
                  <a:lnTo>
                    <a:pt x="1131" y="141"/>
                  </a:lnTo>
                  <a:lnTo>
                    <a:pt x="1129" y="162"/>
                  </a:lnTo>
                  <a:lnTo>
                    <a:pt x="1127" y="184"/>
                  </a:lnTo>
                  <a:lnTo>
                    <a:pt x="1124" y="206"/>
                  </a:lnTo>
                  <a:lnTo>
                    <a:pt x="1119" y="228"/>
                  </a:lnTo>
                  <a:lnTo>
                    <a:pt x="1124" y="228"/>
                  </a:lnTo>
                  <a:lnTo>
                    <a:pt x="1139" y="228"/>
                  </a:lnTo>
                  <a:lnTo>
                    <a:pt x="1180" y="181"/>
                  </a:lnTo>
                  <a:lnTo>
                    <a:pt x="1224" y="138"/>
                  </a:lnTo>
                  <a:lnTo>
                    <a:pt x="1266" y="101"/>
                  </a:lnTo>
                  <a:lnTo>
                    <a:pt x="1314" y="76"/>
                  </a:lnTo>
                  <a:lnTo>
                    <a:pt x="1360" y="63"/>
                  </a:lnTo>
                  <a:lnTo>
                    <a:pt x="1409" y="67"/>
                  </a:lnTo>
                  <a:lnTo>
                    <a:pt x="1462" y="91"/>
                  </a:lnTo>
                  <a:lnTo>
                    <a:pt x="1519" y="140"/>
                  </a:lnTo>
                  <a:lnTo>
                    <a:pt x="1523" y="153"/>
                  </a:lnTo>
                  <a:lnTo>
                    <a:pt x="1526" y="166"/>
                  </a:lnTo>
                  <a:lnTo>
                    <a:pt x="1530" y="181"/>
                  </a:lnTo>
                  <a:lnTo>
                    <a:pt x="1535" y="197"/>
                  </a:lnTo>
                  <a:lnTo>
                    <a:pt x="1538" y="214"/>
                  </a:lnTo>
                  <a:lnTo>
                    <a:pt x="1542" y="230"/>
                  </a:lnTo>
                  <a:lnTo>
                    <a:pt x="1545" y="246"/>
                  </a:lnTo>
                  <a:lnTo>
                    <a:pt x="1550" y="264"/>
                  </a:lnTo>
                  <a:lnTo>
                    <a:pt x="1613" y="255"/>
                  </a:lnTo>
                  <a:lnTo>
                    <a:pt x="1677" y="259"/>
                  </a:lnTo>
                  <a:lnTo>
                    <a:pt x="1735" y="273"/>
                  </a:lnTo>
                  <a:lnTo>
                    <a:pt x="1789" y="299"/>
                  </a:lnTo>
                  <a:lnTo>
                    <a:pt x="1834" y="333"/>
                  </a:lnTo>
                  <a:lnTo>
                    <a:pt x="1869" y="378"/>
                  </a:lnTo>
                  <a:lnTo>
                    <a:pt x="1891" y="432"/>
                  </a:lnTo>
                  <a:lnTo>
                    <a:pt x="1900" y="496"/>
                  </a:lnTo>
                  <a:lnTo>
                    <a:pt x="1885" y="530"/>
                  </a:lnTo>
                  <a:lnTo>
                    <a:pt x="1868" y="564"/>
                  </a:lnTo>
                  <a:lnTo>
                    <a:pt x="1847" y="595"/>
                  </a:lnTo>
                  <a:lnTo>
                    <a:pt x="1823" y="626"/>
                  </a:lnTo>
                  <a:lnTo>
                    <a:pt x="1795" y="652"/>
                  </a:lnTo>
                  <a:lnTo>
                    <a:pt x="1764" y="679"/>
                  </a:lnTo>
                  <a:lnTo>
                    <a:pt x="1730" y="704"/>
                  </a:lnTo>
                  <a:lnTo>
                    <a:pt x="1694" y="729"/>
                  </a:lnTo>
                  <a:lnTo>
                    <a:pt x="1671" y="734"/>
                  </a:lnTo>
                  <a:lnTo>
                    <a:pt x="1650" y="739"/>
                  </a:lnTo>
                  <a:lnTo>
                    <a:pt x="1632" y="744"/>
                  </a:lnTo>
                  <a:lnTo>
                    <a:pt x="1616" y="750"/>
                  </a:lnTo>
                  <a:lnTo>
                    <a:pt x="1601" y="753"/>
                  </a:lnTo>
                  <a:lnTo>
                    <a:pt x="1589" y="757"/>
                  </a:lnTo>
                  <a:lnTo>
                    <a:pt x="1577" y="760"/>
                  </a:lnTo>
                  <a:lnTo>
                    <a:pt x="1570" y="765"/>
                  </a:lnTo>
                  <a:lnTo>
                    <a:pt x="1570" y="773"/>
                  </a:lnTo>
                  <a:lnTo>
                    <a:pt x="1570" y="782"/>
                  </a:lnTo>
                  <a:lnTo>
                    <a:pt x="1606" y="797"/>
                  </a:lnTo>
                  <a:lnTo>
                    <a:pt x="1637" y="819"/>
                  </a:lnTo>
                  <a:lnTo>
                    <a:pt x="1662" y="844"/>
                  </a:lnTo>
                  <a:lnTo>
                    <a:pt x="1682" y="874"/>
                  </a:lnTo>
                  <a:lnTo>
                    <a:pt x="1693" y="905"/>
                  </a:lnTo>
                  <a:lnTo>
                    <a:pt x="1698" y="940"/>
                  </a:lnTo>
                  <a:lnTo>
                    <a:pt x="1691" y="976"/>
                  </a:lnTo>
                  <a:lnTo>
                    <a:pt x="1674" y="1014"/>
                  </a:lnTo>
                  <a:lnTo>
                    <a:pt x="1628" y="1041"/>
                  </a:lnTo>
                  <a:lnTo>
                    <a:pt x="1581" y="1058"/>
                  </a:lnTo>
                  <a:lnTo>
                    <a:pt x="1531" y="1066"/>
                  </a:lnTo>
                  <a:lnTo>
                    <a:pt x="1484" y="1067"/>
                  </a:lnTo>
                  <a:lnTo>
                    <a:pt x="1433" y="1060"/>
                  </a:lnTo>
                  <a:lnTo>
                    <a:pt x="1384" y="1048"/>
                  </a:lnTo>
                  <a:lnTo>
                    <a:pt x="1336" y="1032"/>
                  </a:lnTo>
                  <a:lnTo>
                    <a:pt x="1294" y="1014"/>
                  </a:lnTo>
                  <a:lnTo>
                    <a:pt x="1272" y="988"/>
                  </a:lnTo>
                  <a:lnTo>
                    <a:pt x="1251" y="962"/>
                  </a:lnTo>
                  <a:lnTo>
                    <a:pt x="1234" y="937"/>
                  </a:lnTo>
                  <a:lnTo>
                    <a:pt x="1221" y="915"/>
                  </a:lnTo>
                  <a:lnTo>
                    <a:pt x="1205" y="892"/>
                  </a:lnTo>
                  <a:lnTo>
                    <a:pt x="1192" y="868"/>
                  </a:lnTo>
                  <a:lnTo>
                    <a:pt x="1180" y="843"/>
                  </a:lnTo>
                  <a:lnTo>
                    <a:pt x="1170" y="818"/>
                  </a:lnTo>
                  <a:lnTo>
                    <a:pt x="1137" y="819"/>
                  </a:lnTo>
                  <a:lnTo>
                    <a:pt x="1110" y="827"/>
                  </a:lnTo>
                  <a:lnTo>
                    <a:pt x="1083" y="835"/>
                  </a:lnTo>
                  <a:lnTo>
                    <a:pt x="1061" y="846"/>
                  </a:lnTo>
                  <a:lnTo>
                    <a:pt x="1037" y="852"/>
                  </a:lnTo>
                  <a:lnTo>
                    <a:pt x="1012" y="855"/>
                  </a:lnTo>
                  <a:lnTo>
                    <a:pt x="985" y="849"/>
                  </a:lnTo>
                  <a:lnTo>
                    <a:pt x="954" y="835"/>
                  </a:lnTo>
                  <a:lnTo>
                    <a:pt x="920" y="779"/>
                  </a:lnTo>
                  <a:lnTo>
                    <a:pt x="908" y="737"/>
                  </a:lnTo>
                  <a:lnTo>
                    <a:pt x="912" y="701"/>
                  </a:lnTo>
                  <a:lnTo>
                    <a:pt x="932" y="676"/>
                  </a:lnTo>
                  <a:lnTo>
                    <a:pt x="962" y="654"/>
                  </a:lnTo>
                  <a:lnTo>
                    <a:pt x="1007" y="639"/>
                  </a:lnTo>
                  <a:lnTo>
                    <a:pt x="1058" y="624"/>
                  </a:lnTo>
                  <a:lnTo>
                    <a:pt x="1119" y="612"/>
                  </a:lnTo>
                  <a:lnTo>
                    <a:pt x="1119" y="599"/>
                  </a:lnTo>
                  <a:lnTo>
                    <a:pt x="1119" y="595"/>
                  </a:lnTo>
                  <a:lnTo>
                    <a:pt x="1059" y="556"/>
                  </a:lnTo>
                  <a:lnTo>
                    <a:pt x="1027" y="515"/>
                  </a:lnTo>
                  <a:lnTo>
                    <a:pt x="1017" y="474"/>
                  </a:lnTo>
                  <a:lnTo>
                    <a:pt x="1027" y="438"/>
                  </a:lnTo>
                  <a:lnTo>
                    <a:pt x="1049" y="410"/>
                  </a:lnTo>
                  <a:lnTo>
                    <a:pt x="1081" y="397"/>
                  </a:lnTo>
                  <a:lnTo>
                    <a:pt x="1119" y="400"/>
                  </a:lnTo>
                  <a:lnTo>
                    <a:pt x="1159" y="425"/>
                  </a:lnTo>
                  <a:lnTo>
                    <a:pt x="1165" y="425"/>
                  </a:lnTo>
                  <a:lnTo>
                    <a:pt x="1170" y="425"/>
                  </a:lnTo>
                  <a:lnTo>
                    <a:pt x="1166" y="407"/>
                  </a:lnTo>
                  <a:lnTo>
                    <a:pt x="1159" y="394"/>
                  </a:lnTo>
                  <a:lnTo>
                    <a:pt x="1148" y="384"/>
                  </a:lnTo>
                  <a:lnTo>
                    <a:pt x="1134" y="378"/>
                  </a:lnTo>
                  <a:lnTo>
                    <a:pt x="1119" y="373"/>
                  </a:lnTo>
                  <a:lnTo>
                    <a:pt x="1103" y="372"/>
                  </a:lnTo>
                  <a:lnTo>
                    <a:pt x="1090" y="372"/>
                  </a:lnTo>
                  <a:lnTo>
                    <a:pt x="1078" y="372"/>
                  </a:lnTo>
                  <a:lnTo>
                    <a:pt x="1051" y="385"/>
                  </a:lnTo>
                  <a:lnTo>
                    <a:pt x="1030" y="403"/>
                  </a:lnTo>
                  <a:lnTo>
                    <a:pt x="1012" y="420"/>
                  </a:lnTo>
                  <a:lnTo>
                    <a:pt x="1002" y="443"/>
                  </a:lnTo>
                  <a:lnTo>
                    <a:pt x="993" y="463"/>
                  </a:lnTo>
                  <a:lnTo>
                    <a:pt x="993" y="488"/>
                  </a:lnTo>
                  <a:lnTo>
                    <a:pt x="1000" y="514"/>
                  </a:lnTo>
                  <a:lnTo>
                    <a:pt x="1017" y="542"/>
                  </a:lnTo>
                  <a:lnTo>
                    <a:pt x="1029" y="555"/>
                  </a:lnTo>
                  <a:lnTo>
                    <a:pt x="1039" y="567"/>
                  </a:lnTo>
                  <a:lnTo>
                    <a:pt x="1046" y="574"/>
                  </a:lnTo>
                  <a:lnTo>
                    <a:pt x="1052" y="581"/>
                  </a:lnTo>
                  <a:lnTo>
                    <a:pt x="1056" y="587"/>
                  </a:lnTo>
                  <a:lnTo>
                    <a:pt x="1058" y="595"/>
                  </a:lnTo>
                  <a:lnTo>
                    <a:pt x="1017" y="608"/>
                  </a:lnTo>
                  <a:lnTo>
                    <a:pt x="983" y="621"/>
                  </a:lnTo>
                  <a:lnTo>
                    <a:pt x="952" y="633"/>
                  </a:lnTo>
                  <a:lnTo>
                    <a:pt x="930" y="648"/>
                  </a:lnTo>
                  <a:lnTo>
                    <a:pt x="912" y="663"/>
                  </a:lnTo>
                  <a:lnTo>
                    <a:pt x="898" y="686"/>
                  </a:lnTo>
                  <a:lnTo>
                    <a:pt x="888" y="716"/>
                  </a:lnTo>
                  <a:lnTo>
                    <a:pt x="883" y="756"/>
                  </a:lnTo>
                  <a:lnTo>
                    <a:pt x="898" y="794"/>
                  </a:lnTo>
                  <a:lnTo>
                    <a:pt x="918" y="827"/>
                  </a:lnTo>
                  <a:lnTo>
                    <a:pt x="942" y="850"/>
                  </a:lnTo>
                  <a:lnTo>
                    <a:pt x="973" y="868"/>
                  </a:lnTo>
                  <a:lnTo>
                    <a:pt x="1007" y="875"/>
                  </a:lnTo>
                  <a:lnTo>
                    <a:pt x="1047" y="875"/>
                  </a:lnTo>
                  <a:lnTo>
                    <a:pt x="1093" y="868"/>
                  </a:lnTo>
                  <a:lnTo>
                    <a:pt x="1149" y="853"/>
                  </a:lnTo>
                  <a:lnTo>
                    <a:pt x="1154" y="853"/>
                  </a:lnTo>
                  <a:lnTo>
                    <a:pt x="1170" y="853"/>
                  </a:lnTo>
                  <a:lnTo>
                    <a:pt x="1195" y="905"/>
                  </a:lnTo>
                  <a:lnTo>
                    <a:pt x="1222" y="954"/>
                  </a:lnTo>
                  <a:lnTo>
                    <a:pt x="1249" y="992"/>
                  </a:lnTo>
                  <a:lnTo>
                    <a:pt x="1285" y="1027"/>
                  </a:lnTo>
                  <a:lnTo>
                    <a:pt x="1324" y="1053"/>
                  </a:lnTo>
                  <a:lnTo>
                    <a:pt x="1373" y="1075"/>
                  </a:lnTo>
                  <a:lnTo>
                    <a:pt x="1435" y="1087"/>
                  </a:lnTo>
                  <a:lnTo>
                    <a:pt x="1509" y="1095"/>
                  </a:lnTo>
                  <a:lnTo>
                    <a:pt x="1525" y="1091"/>
                  </a:lnTo>
                  <a:lnTo>
                    <a:pt x="1540" y="1087"/>
                  </a:lnTo>
                  <a:lnTo>
                    <a:pt x="1557" y="1081"/>
                  </a:lnTo>
                  <a:lnTo>
                    <a:pt x="1576" y="1075"/>
                  </a:lnTo>
                  <a:lnTo>
                    <a:pt x="1591" y="1067"/>
                  </a:lnTo>
                  <a:lnTo>
                    <a:pt x="1609" y="1061"/>
                  </a:lnTo>
                  <a:lnTo>
                    <a:pt x="1625" y="1056"/>
                  </a:lnTo>
                  <a:lnTo>
                    <a:pt x="1643" y="1050"/>
                  </a:lnTo>
                  <a:lnTo>
                    <a:pt x="1632" y="1103"/>
                  </a:lnTo>
                  <a:lnTo>
                    <a:pt x="1637" y="1157"/>
                  </a:lnTo>
                  <a:lnTo>
                    <a:pt x="1652" y="1211"/>
                  </a:lnTo>
                  <a:lnTo>
                    <a:pt x="1682" y="1259"/>
                  </a:lnTo>
                  <a:lnTo>
                    <a:pt x="1720" y="1301"/>
                  </a:lnTo>
                  <a:lnTo>
                    <a:pt x="1771" y="1333"/>
                  </a:lnTo>
                  <a:lnTo>
                    <a:pt x="1830" y="1354"/>
                  </a:lnTo>
                  <a:lnTo>
                    <a:pt x="1900" y="1363"/>
                  </a:lnTo>
                  <a:lnTo>
                    <a:pt x="1907" y="1417"/>
                  </a:lnTo>
                  <a:lnTo>
                    <a:pt x="1907" y="1466"/>
                  </a:lnTo>
                  <a:lnTo>
                    <a:pt x="1898" y="1507"/>
                  </a:lnTo>
                  <a:lnTo>
                    <a:pt x="1883" y="1544"/>
                  </a:lnTo>
                  <a:lnTo>
                    <a:pt x="1856" y="1575"/>
                  </a:lnTo>
                  <a:lnTo>
                    <a:pt x="1820" y="1606"/>
                  </a:lnTo>
                  <a:lnTo>
                    <a:pt x="1772" y="1636"/>
                  </a:lnTo>
                  <a:lnTo>
                    <a:pt x="1715" y="1667"/>
                  </a:lnTo>
                  <a:lnTo>
                    <a:pt x="1689" y="1668"/>
                  </a:lnTo>
                  <a:lnTo>
                    <a:pt x="1672" y="1671"/>
                  </a:lnTo>
                  <a:lnTo>
                    <a:pt x="1655" y="1673"/>
                  </a:lnTo>
                  <a:lnTo>
                    <a:pt x="1645" y="1674"/>
                  </a:lnTo>
                  <a:lnTo>
                    <a:pt x="1633" y="1674"/>
                  </a:lnTo>
                  <a:lnTo>
                    <a:pt x="1621" y="1674"/>
                  </a:lnTo>
                  <a:lnTo>
                    <a:pt x="1606" y="1674"/>
                  </a:lnTo>
                  <a:lnTo>
                    <a:pt x="1591" y="1676"/>
                  </a:lnTo>
                  <a:close/>
                </a:path>
              </a:pathLst>
            </a:custGeom>
            <a:solidFill>
              <a:srgbClr val="009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166" name="Freeform 14">
              <a:extLst>
                <a:ext uri="{FF2B5EF4-FFF2-40B4-BE49-F238E27FC236}">
                  <a16:creationId xmlns:a16="http://schemas.microsoft.com/office/drawing/2014/main" id="{053CF27B-9B7D-4A72-9514-32D4176E3569}"/>
                </a:ext>
              </a:extLst>
            </p:cNvPr>
            <p:cNvSpPr>
              <a:spLocks/>
            </p:cNvSpPr>
            <p:nvPr/>
          </p:nvSpPr>
          <p:spPr bwMode="auto">
            <a:xfrm>
              <a:off x="2656" y="1258"/>
              <a:ext cx="1542" cy="1205"/>
            </a:xfrm>
            <a:custGeom>
              <a:avLst/>
              <a:gdLst>
                <a:gd name="T0" fmla="*/ 1 w 3084"/>
                <a:gd name="T1" fmla="*/ 1 h 2527"/>
                <a:gd name="T2" fmla="*/ 1 w 3084"/>
                <a:gd name="T3" fmla="*/ 1 h 2527"/>
                <a:gd name="T4" fmla="*/ 1 w 3084"/>
                <a:gd name="T5" fmla="*/ 1 h 2527"/>
                <a:gd name="T6" fmla="*/ 1 w 3084"/>
                <a:gd name="T7" fmla="*/ 1 h 2527"/>
                <a:gd name="T8" fmla="*/ 1 w 3084"/>
                <a:gd name="T9" fmla="*/ 1 h 2527"/>
                <a:gd name="T10" fmla="*/ 1 w 3084"/>
                <a:gd name="T11" fmla="*/ 1 h 2527"/>
                <a:gd name="T12" fmla="*/ 1 w 3084"/>
                <a:gd name="T13" fmla="*/ 1 h 2527"/>
                <a:gd name="T14" fmla="*/ 1 w 3084"/>
                <a:gd name="T15" fmla="*/ 1 h 2527"/>
                <a:gd name="T16" fmla="*/ 1 w 3084"/>
                <a:gd name="T17" fmla="*/ 1 h 2527"/>
                <a:gd name="T18" fmla="*/ 1 w 3084"/>
                <a:gd name="T19" fmla="*/ 1 h 2527"/>
                <a:gd name="T20" fmla="*/ 1 w 3084"/>
                <a:gd name="T21" fmla="*/ 1 h 2527"/>
                <a:gd name="T22" fmla="*/ 1 w 3084"/>
                <a:gd name="T23" fmla="*/ 1 h 2527"/>
                <a:gd name="T24" fmla="*/ 1 w 3084"/>
                <a:gd name="T25" fmla="*/ 1 h 2527"/>
                <a:gd name="T26" fmla="*/ 1 w 3084"/>
                <a:gd name="T27" fmla="*/ 1 h 2527"/>
                <a:gd name="T28" fmla="*/ 1 w 3084"/>
                <a:gd name="T29" fmla="*/ 0 h 2527"/>
                <a:gd name="T30" fmla="*/ 1 w 3084"/>
                <a:gd name="T31" fmla="*/ 0 h 2527"/>
                <a:gd name="T32" fmla="*/ 1 w 3084"/>
                <a:gd name="T33" fmla="*/ 0 h 2527"/>
                <a:gd name="T34" fmla="*/ 1 w 3084"/>
                <a:gd name="T35" fmla="*/ 0 h 2527"/>
                <a:gd name="T36" fmla="*/ 1 w 3084"/>
                <a:gd name="T37" fmla="*/ 0 h 2527"/>
                <a:gd name="T38" fmla="*/ 1 w 3084"/>
                <a:gd name="T39" fmla="*/ 0 h 2527"/>
                <a:gd name="T40" fmla="*/ 1 w 3084"/>
                <a:gd name="T41" fmla="*/ 0 h 2527"/>
                <a:gd name="T42" fmla="*/ 1 w 3084"/>
                <a:gd name="T43" fmla="*/ 0 h 2527"/>
                <a:gd name="T44" fmla="*/ 1 w 3084"/>
                <a:gd name="T45" fmla="*/ 0 h 2527"/>
                <a:gd name="T46" fmla="*/ 1 w 3084"/>
                <a:gd name="T47" fmla="*/ 0 h 2527"/>
                <a:gd name="T48" fmla="*/ 2 w 3084"/>
                <a:gd name="T49" fmla="*/ 0 h 2527"/>
                <a:gd name="T50" fmla="*/ 2 w 3084"/>
                <a:gd name="T51" fmla="*/ 0 h 2527"/>
                <a:gd name="T52" fmla="*/ 2 w 3084"/>
                <a:gd name="T53" fmla="*/ 0 h 2527"/>
                <a:gd name="T54" fmla="*/ 2 w 3084"/>
                <a:gd name="T55" fmla="*/ 0 h 2527"/>
                <a:gd name="T56" fmla="*/ 2 w 3084"/>
                <a:gd name="T57" fmla="*/ 0 h 2527"/>
                <a:gd name="T58" fmla="*/ 2 w 3084"/>
                <a:gd name="T59" fmla="*/ 0 h 2527"/>
                <a:gd name="T60" fmla="*/ 2 w 3084"/>
                <a:gd name="T61" fmla="*/ 0 h 2527"/>
                <a:gd name="T62" fmla="*/ 2 w 3084"/>
                <a:gd name="T63" fmla="*/ 0 h 2527"/>
                <a:gd name="T64" fmla="*/ 2 w 3084"/>
                <a:gd name="T65" fmla="*/ 0 h 2527"/>
                <a:gd name="T66" fmla="*/ 2 w 3084"/>
                <a:gd name="T67" fmla="*/ 0 h 2527"/>
                <a:gd name="T68" fmla="*/ 3 w 3084"/>
                <a:gd name="T69" fmla="*/ 0 h 2527"/>
                <a:gd name="T70" fmla="*/ 3 w 3084"/>
                <a:gd name="T71" fmla="*/ 0 h 2527"/>
                <a:gd name="T72" fmla="*/ 3 w 3084"/>
                <a:gd name="T73" fmla="*/ 0 h 2527"/>
                <a:gd name="T74" fmla="*/ 3 w 3084"/>
                <a:gd name="T75" fmla="*/ 0 h 2527"/>
                <a:gd name="T76" fmla="*/ 3 w 3084"/>
                <a:gd name="T77" fmla="*/ 0 h 2527"/>
                <a:gd name="T78" fmla="*/ 3 w 3084"/>
                <a:gd name="T79" fmla="*/ 0 h 2527"/>
                <a:gd name="T80" fmla="*/ 3 w 3084"/>
                <a:gd name="T81" fmla="*/ 0 h 2527"/>
                <a:gd name="T82" fmla="*/ 3 w 3084"/>
                <a:gd name="T83" fmla="*/ 0 h 2527"/>
                <a:gd name="T84" fmla="*/ 3 w 3084"/>
                <a:gd name="T85" fmla="*/ 0 h 2527"/>
                <a:gd name="T86" fmla="*/ 3 w 3084"/>
                <a:gd name="T87" fmla="*/ 0 h 2527"/>
                <a:gd name="T88" fmla="*/ 3 w 3084"/>
                <a:gd name="T89" fmla="*/ 1 h 2527"/>
                <a:gd name="T90" fmla="*/ 3 w 3084"/>
                <a:gd name="T91" fmla="*/ 1 h 2527"/>
                <a:gd name="T92" fmla="*/ 3 w 3084"/>
                <a:gd name="T93" fmla="*/ 1 h 2527"/>
                <a:gd name="T94" fmla="*/ 3 w 3084"/>
                <a:gd name="T95" fmla="*/ 1 h 2527"/>
                <a:gd name="T96" fmla="*/ 3 w 3084"/>
                <a:gd name="T97" fmla="*/ 1 h 2527"/>
                <a:gd name="T98" fmla="*/ 3 w 3084"/>
                <a:gd name="T99" fmla="*/ 1 h 2527"/>
                <a:gd name="T100" fmla="*/ 3 w 3084"/>
                <a:gd name="T101" fmla="*/ 1 h 2527"/>
                <a:gd name="T102" fmla="*/ 3 w 3084"/>
                <a:gd name="T103" fmla="*/ 1 h 2527"/>
                <a:gd name="T104" fmla="*/ 3 w 3084"/>
                <a:gd name="T105" fmla="*/ 1 h 2527"/>
                <a:gd name="T106" fmla="*/ 3 w 3084"/>
                <a:gd name="T107" fmla="*/ 1 h 2527"/>
                <a:gd name="T108" fmla="*/ 3 w 3084"/>
                <a:gd name="T109" fmla="*/ 1 h 2527"/>
                <a:gd name="T110" fmla="*/ 3 w 3084"/>
                <a:gd name="T111" fmla="*/ 1 h 2527"/>
                <a:gd name="T112" fmla="*/ 3 w 3084"/>
                <a:gd name="T113" fmla="*/ 1 h 2527"/>
                <a:gd name="T114" fmla="*/ 2 w 3084"/>
                <a:gd name="T115" fmla="*/ 1 h 2527"/>
                <a:gd name="T116" fmla="*/ 2 w 3084"/>
                <a:gd name="T117" fmla="*/ 1 h 2527"/>
                <a:gd name="T118" fmla="*/ 2 w 3084"/>
                <a:gd name="T119" fmla="*/ 1 h 2527"/>
                <a:gd name="T120" fmla="*/ 2 w 3084"/>
                <a:gd name="T121" fmla="*/ 1 h 2527"/>
                <a:gd name="T122" fmla="*/ 2 w 3084"/>
                <a:gd name="T123" fmla="*/ 1 h 2527"/>
                <a:gd name="T124" fmla="*/ 2 w 3084"/>
                <a:gd name="T125" fmla="*/ 2 h 2527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3084"/>
                <a:gd name="T190" fmla="*/ 0 h 2527"/>
                <a:gd name="T191" fmla="*/ 3084 w 3084"/>
                <a:gd name="T192" fmla="*/ 2527 h 2527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3084" h="2527">
                  <a:moveTo>
                    <a:pt x="1058" y="2527"/>
                  </a:moveTo>
                  <a:lnTo>
                    <a:pt x="985" y="2506"/>
                  </a:lnTo>
                  <a:lnTo>
                    <a:pt x="928" y="2482"/>
                  </a:lnTo>
                  <a:lnTo>
                    <a:pt x="882" y="2451"/>
                  </a:lnTo>
                  <a:lnTo>
                    <a:pt x="850" y="2417"/>
                  </a:lnTo>
                  <a:lnTo>
                    <a:pt x="824" y="2376"/>
                  </a:lnTo>
                  <a:lnTo>
                    <a:pt x="807" y="2332"/>
                  </a:lnTo>
                  <a:lnTo>
                    <a:pt x="792" y="2280"/>
                  </a:lnTo>
                  <a:lnTo>
                    <a:pt x="782" y="2224"/>
                  </a:lnTo>
                  <a:lnTo>
                    <a:pt x="760" y="2242"/>
                  </a:lnTo>
                  <a:lnTo>
                    <a:pt x="739" y="2256"/>
                  </a:lnTo>
                  <a:lnTo>
                    <a:pt x="717" y="2270"/>
                  </a:lnTo>
                  <a:lnTo>
                    <a:pt x="697" y="2280"/>
                  </a:lnTo>
                  <a:lnTo>
                    <a:pt x="673" y="2287"/>
                  </a:lnTo>
                  <a:lnTo>
                    <a:pt x="651" y="2293"/>
                  </a:lnTo>
                  <a:lnTo>
                    <a:pt x="629" y="2298"/>
                  </a:lnTo>
                  <a:lnTo>
                    <a:pt x="607" y="2304"/>
                  </a:lnTo>
                  <a:lnTo>
                    <a:pt x="590" y="2284"/>
                  </a:lnTo>
                  <a:lnTo>
                    <a:pt x="580" y="2267"/>
                  </a:lnTo>
                  <a:lnTo>
                    <a:pt x="571" y="2252"/>
                  </a:lnTo>
                  <a:lnTo>
                    <a:pt x="568" y="2239"/>
                  </a:lnTo>
                  <a:lnTo>
                    <a:pt x="563" y="2225"/>
                  </a:lnTo>
                  <a:lnTo>
                    <a:pt x="559" y="2212"/>
                  </a:lnTo>
                  <a:lnTo>
                    <a:pt x="554" y="2199"/>
                  </a:lnTo>
                  <a:lnTo>
                    <a:pt x="546" y="2187"/>
                  </a:lnTo>
                  <a:lnTo>
                    <a:pt x="491" y="2221"/>
                  </a:lnTo>
                  <a:lnTo>
                    <a:pt x="440" y="2247"/>
                  </a:lnTo>
                  <a:lnTo>
                    <a:pt x="389" y="2262"/>
                  </a:lnTo>
                  <a:lnTo>
                    <a:pt x="342" y="2268"/>
                  </a:lnTo>
                  <a:lnTo>
                    <a:pt x="294" y="2261"/>
                  </a:lnTo>
                  <a:lnTo>
                    <a:pt x="250" y="2243"/>
                  </a:lnTo>
                  <a:lnTo>
                    <a:pt x="206" y="2212"/>
                  </a:lnTo>
                  <a:lnTo>
                    <a:pt x="165" y="2169"/>
                  </a:lnTo>
                  <a:lnTo>
                    <a:pt x="157" y="2148"/>
                  </a:lnTo>
                  <a:lnTo>
                    <a:pt x="150" y="2129"/>
                  </a:lnTo>
                  <a:lnTo>
                    <a:pt x="145" y="2112"/>
                  </a:lnTo>
                  <a:lnTo>
                    <a:pt x="141" y="2094"/>
                  </a:lnTo>
                  <a:lnTo>
                    <a:pt x="136" y="2076"/>
                  </a:lnTo>
                  <a:lnTo>
                    <a:pt x="135" y="2060"/>
                  </a:lnTo>
                  <a:lnTo>
                    <a:pt x="135" y="2044"/>
                  </a:lnTo>
                  <a:lnTo>
                    <a:pt x="135" y="2027"/>
                  </a:lnTo>
                  <a:lnTo>
                    <a:pt x="145" y="2011"/>
                  </a:lnTo>
                  <a:lnTo>
                    <a:pt x="157" y="1988"/>
                  </a:lnTo>
                  <a:lnTo>
                    <a:pt x="169" y="1958"/>
                  </a:lnTo>
                  <a:lnTo>
                    <a:pt x="180" y="1927"/>
                  </a:lnTo>
                  <a:lnTo>
                    <a:pt x="189" y="1893"/>
                  </a:lnTo>
                  <a:lnTo>
                    <a:pt x="197" y="1863"/>
                  </a:lnTo>
                  <a:lnTo>
                    <a:pt x="203" y="1837"/>
                  </a:lnTo>
                  <a:lnTo>
                    <a:pt x="206" y="1821"/>
                  </a:lnTo>
                  <a:lnTo>
                    <a:pt x="191" y="1803"/>
                  </a:lnTo>
                  <a:lnTo>
                    <a:pt x="177" y="1788"/>
                  </a:lnTo>
                  <a:lnTo>
                    <a:pt x="165" y="1773"/>
                  </a:lnTo>
                  <a:lnTo>
                    <a:pt x="155" y="1760"/>
                  </a:lnTo>
                  <a:lnTo>
                    <a:pt x="143" y="1747"/>
                  </a:lnTo>
                  <a:lnTo>
                    <a:pt x="131" y="1735"/>
                  </a:lnTo>
                  <a:lnTo>
                    <a:pt x="118" y="1723"/>
                  </a:lnTo>
                  <a:lnTo>
                    <a:pt x="104" y="1714"/>
                  </a:lnTo>
                  <a:lnTo>
                    <a:pt x="104" y="1710"/>
                  </a:lnTo>
                  <a:lnTo>
                    <a:pt x="104" y="1705"/>
                  </a:lnTo>
                  <a:lnTo>
                    <a:pt x="170" y="1679"/>
                  </a:lnTo>
                  <a:lnTo>
                    <a:pt x="235" y="1643"/>
                  </a:lnTo>
                  <a:lnTo>
                    <a:pt x="293" y="1599"/>
                  </a:lnTo>
                  <a:lnTo>
                    <a:pt x="342" y="1549"/>
                  </a:lnTo>
                  <a:lnTo>
                    <a:pt x="377" y="1493"/>
                  </a:lnTo>
                  <a:lnTo>
                    <a:pt x="401" y="1434"/>
                  </a:lnTo>
                  <a:lnTo>
                    <a:pt x="405" y="1373"/>
                  </a:lnTo>
                  <a:lnTo>
                    <a:pt x="391" y="1313"/>
                  </a:lnTo>
                  <a:lnTo>
                    <a:pt x="352" y="1271"/>
                  </a:lnTo>
                  <a:lnTo>
                    <a:pt x="315" y="1239"/>
                  </a:lnTo>
                  <a:lnTo>
                    <a:pt x="277" y="1211"/>
                  </a:lnTo>
                  <a:lnTo>
                    <a:pt x="242" y="1193"/>
                  </a:lnTo>
                  <a:lnTo>
                    <a:pt x="199" y="1178"/>
                  </a:lnTo>
                  <a:lnTo>
                    <a:pt x="158" y="1171"/>
                  </a:lnTo>
                  <a:lnTo>
                    <a:pt x="111" y="1166"/>
                  </a:lnTo>
                  <a:lnTo>
                    <a:pt x="62" y="1169"/>
                  </a:lnTo>
                  <a:lnTo>
                    <a:pt x="53" y="1149"/>
                  </a:lnTo>
                  <a:lnTo>
                    <a:pt x="46" y="1129"/>
                  </a:lnTo>
                  <a:lnTo>
                    <a:pt x="38" y="1109"/>
                  </a:lnTo>
                  <a:lnTo>
                    <a:pt x="31" y="1091"/>
                  </a:lnTo>
                  <a:lnTo>
                    <a:pt x="23" y="1072"/>
                  </a:lnTo>
                  <a:lnTo>
                    <a:pt x="16" y="1056"/>
                  </a:lnTo>
                  <a:lnTo>
                    <a:pt x="7" y="1039"/>
                  </a:lnTo>
                  <a:lnTo>
                    <a:pt x="0" y="1026"/>
                  </a:lnTo>
                  <a:lnTo>
                    <a:pt x="7" y="985"/>
                  </a:lnTo>
                  <a:lnTo>
                    <a:pt x="24" y="954"/>
                  </a:lnTo>
                  <a:lnTo>
                    <a:pt x="50" y="930"/>
                  </a:lnTo>
                  <a:lnTo>
                    <a:pt x="80" y="915"/>
                  </a:lnTo>
                  <a:lnTo>
                    <a:pt x="114" y="905"/>
                  </a:lnTo>
                  <a:lnTo>
                    <a:pt x="153" y="899"/>
                  </a:lnTo>
                  <a:lnTo>
                    <a:pt x="192" y="895"/>
                  </a:lnTo>
                  <a:lnTo>
                    <a:pt x="237" y="893"/>
                  </a:lnTo>
                  <a:lnTo>
                    <a:pt x="214" y="843"/>
                  </a:lnTo>
                  <a:lnTo>
                    <a:pt x="197" y="806"/>
                  </a:lnTo>
                  <a:lnTo>
                    <a:pt x="186" y="774"/>
                  </a:lnTo>
                  <a:lnTo>
                    <a:pt x="180" y="745"/>
                  </a:lnTo>
                  <a:lnTo>
                    <a:pt x="179" y="716"/>
                  </a:lnTo>
                  <a:lnTo>
                    <a:pt x="184" y="683"/>
                  </a:lnTo>
                  <a:lnTo>
                    <a:pt x="196" y="645"/>
                  </a:lnTo>
                  <a:lnTo>
                    <a:pt x="216" y="598"/>
                  </a:lnTo>
                  <a:lnTo>
                    <a:pt x="265" y="540"/>
                  </a:lnTo>
                  <a:lnTo>
                    <a:pt x="323" y="499"/>
                  </a:lnTo>
                  <a:lnTo>
                    <a:pt x="386" y="468"/>
                  </a:lnTo>
                  <a:lnTo>
                    <a:pt x="456" y="450"/>
                  </a:lnTo>
                  <a:lnTo>
                    <a:pt x="527" y="438"/>
                  </a:lnTo>
                  <a:lnTo>
                    <a:pt x="605" y="434"/>
                  </a:lnTo>
                  <a:lnTo>
                    <a:pt x="687" y="432"/>
                  </a:lnTo>
                  <a:lnTo>
                    <a:pt x="771" y="437"/>
                  </a:lnTo>
                  <a:lnTo>
                    <a:pt x="804" y="447"/>
                  </a:lnTo>
                  <a:lnTo>
                    <a:pt x="831" y="457"/>
                  </a:lnTo>
                  <a:lnTo>
                    <a:pt x="853" y="463"/>
                  </a:lnTo>
                  <a:lnTo>
                    <a:pt x="873" y="469"/>
                  </a:lnTo>
                  <a:lnTo>
                    <a:pt x="892" y="474"/>
                  </a:lnTo>
                  <a:lnTo>
                    <a:pt x="914" y="478"/>
                  </a:lnTo>
                  <a:lnTo>
                    <a:pt x="940" y="484"/>
                  </a:lnTo>
                  <a:lnTo>
                    <a:pt x="975" y="491"/>
                  </a:lnTo>
                  <a:lnTo>
                    <a:pt x="975" y="486"/>
                  </a:lnTo>
                  <a:lnTo>
                    <a:pt x="975" y="481"/>
                  </a:lnTo>
                  <a:lnTo>
                    <a:pt x="955" y="446"/>
                  </a:lnTo>
                  <a:lnTo>
                    <a:pt x="943" y="418"/>
                  </a:lnTo>
                  <a:lnTo>
                    <a:pt x="936" y="394"/>
                  </a:lnTo>
                  <a:lnTo>
                    <a:pt x="941" y="375"/>
                  </a:lnTo>
                  <a:lnTo>
                    <a:pt x="951" y="359"/>
                  </a:lnTo>
                  <a:lnTo>
                    <a:pt x="974" y="347"/>
                  </a:lnTo>
                  <a:lnTo>
                    <a:pt x="1006" y="336"/>
                  </a:lnTo>
                  <a:lnTo>
                    <a:pt x="1048" y="330"/>
                  </a:lnTo>
                  <a:lnTo>
                    <a:pt x="1053" y="317"/>
                  </a:lnTo>
                  <a:lnTo>
                    <a:pt x="1058" y="313"/>
                  </a:lnTo>
                  <a:lnTo>
                    <a:pt x="1047" y="294"/>
                  </a:lnTo>
                  <a:lnTo>
                    <a:pt x="1041" y="279"/>
                  </a:lnTo>
                  <a:lnTo>
                    <a:pt x="1036" y="267"/>
                  </a:lnTo>
                  <a:lnTo>
                    <a:pt x="1036" y="258"/>
                  </a:lnTo>
                  <a:lnTo>
                    <a:pt x="1035" y="248"/>
                  </a:lnTo>
                  <a:lnTo>
                    <a:pt x="1036" y="239"/>
                  </a:lnTo>
                  <a:lnTo>
                    <a:pt x="1036" y="227"/>
                  </a:lnTo>
                  <a:lnTo>
                    <a:pt x="1038" y="214"/>
                  </a:lnTo>
                  <a:lnTo>
                    <a:pt x="1087" y="158"/>
                  </a:lnTo>
                  <a:lnTo>
                    <a:pt x="1143" y="116"/>
                  </a:lnTo>
                  <a:lnTo>
                    <a:pt x="1203" y="85"/>
                  </a:lnTo>
                  <a:lnTo>
                    <a:pt x="1266" y="68"/>
                  </a:lnTo>
                  <a:lnTo>
                    <a:pt x="1330" y="60"/>
                  </a:lnTo>
                  <a:lnTo>
                    <a:pt x="1398" y="66"/>
                  </a:lnTo>
                  <a:lnTo>
                    <a:pt x="1468" y="84"/>
                  </a:lnTo>
                  <a:lnTo>
                    <a:pt x="1541" y="116"/>
                  </a:lnTo>
                  <a:lnTo>
                    <a:pt x="1580" y="141"/>
                  </a:lnTo>
                  <a:lnTo>
                    <a:pt x="1609" y="155"/>
                  </a:lnTo>
                  <a:lnTo>
                    <a:pt x="1631" y="156"/>
                  </a:lnTo>
                  <a:lnTo>
                    <a:pt x="1649" y="150"/>
                  </a:lnTo>
                  <a:lnTo>
                    <a:pt x="1666" y="133"/>
                  </a:lnTo>
                  <a:lnTo>
                    <a:pt x="1690" y="107"/>
                  </a:lnTo>
                  <a:lnTo>
                    <a:pt x="1722" y="78"/>
                  </a:lnTo>
                  <a:lnTo>
                    <a:pt x="1767" y="44"/>
                  </a:lnTo>
                  <a:lnTo>
                    <a:pt x="1797" y="31"/>
                  </a:lnTo>
                  <a:lnTo>
                    <a:pt x="1838" y="17"/>
                  </a:lnTo>
                  <a:lnTo>
                    <a:pt x="1880" y="6"/>
                  </a:lnTo>
                  <a:lnTo>
                    <a:pt x="1926" y="0"/>
                  </a:lnTo>
                  <a:lnTo>
                    <a:pt x="1965" y="1"/>
                  </a:lnTo>
                  <a:lnTo>
                    <a:pt x="2001" y="17"/>
                  </a:lnTo>
                  <a:lnTo>
                    <a:pt x="2023" y="47"/>
                  </a:lnTo>
                  <a:lnTo>
                    <a:pt x="2033" y="97"/>
                  </a:lnTo>
                  <a:lnTo>
                    <a:pt x="2023" y="112"/>
                  </a:lnTo>
                  <a:lnTo>
                    <a:pt x="2013" y="130"/>
                  </a:lnTo>
                  <a:lnTo>
                    <a:pt x="2001" y="144"/>
                  </a:lnTo>
                  <a:lnTo>
                    <a:pt x="1991" y="162"/>
                  </a:lnTo>
                  <a:lnTo>
                    <a:pt x="1981" y="178"/>
                  </a:lnTo>
                  <a:lnTo>
                    <a:pt x="1974" y="198"/>
                  </a:lnTo>
                  <a:lnTo>
                    <a:pt x="1970" y="217"/>
                  </a:lnTo>
                  <a:lnTo>
                    <a:pt x="1972" y="240"/>
                  </a:lnTo>
                  <a:lnTo>
                    <a:pt x="1994" y="239"/>
                  </a:lnTo>
                  <a:lnTo>
                    <a:pt x="2018" y="236"/>
                  </a:lnTo>
                  <a:lnTo>
                    <a:pt x="2043" y="232"/>
                  </a:lnTo>
                  <a:lnTo>
                    <a:pt x="2069" y="227"/>
                  </a:lnTo>
                  <a:lnTo>
                    <a:pt x="2093" y="220"/>
                  </a:lnTo>
                  <a:lnTo>
                    <a:pt x="2118" y="214"/>
                  </a:lnTo>
                  <a:lnTo>
                    <a:pt x="2142" y="205"/>
                  </a:lnTo>
                  <a:lnTo>
                    <a:pt x="2167" y="196"/>
                  </a:lnTo>
                  <a:lnTo>
                    <a:pt x="2217" y="198"/>
                  </a:lnTo>
                  <a:lnTo>
                    <a:pt x="2276" y="201"/>
                  </a:lnTo>
                  <a:lnTo>
                    <a:pt x="2337" y="205"/>
                  </a:lnTo>
                  <a:lnTo>
                    <a:pt x="2398" y="215"/>
                  </a:lnTo>
                  <a:lnTo>
                    <a:pt x="2451" y="232"/>
                  </a:lnTo>
                  <a:lnTo>
                    <a:pt x="2495" y="260"/>
                  </a:lnTo>
                  <a:lnTo>
                    <a:pt x="2526" y="301"/>
                  </a:lnTo>
                  <a:lnTo>
                    <a:pt x="2538" y="357"/>
                  </a:lnTo>
                  <a:lnTo>
                    <a:pt x="2529" y="369"/>
                  </a:lnTo>
                  <a:lnTo>
                    <a:pt x="2521" y="381"/>
                  </a:lnTo>
                  <a:lnTo>
                    <a:pt x="2514" y="391"/>
                  </a:lnTo>
                  <a:lnTo>
                    <a:pt x="2509" y="401"/>
                  </a:lnTo>
                  <a:lnTo>
                    <a:pt x="2502" y="412"/>
                  </a:lnTo>
                  <a:lnTo>
                    <a:pt x="2498" y="425"/>
                  </a:lnTo>
                  <a:lnTo>
                    <a:pt x="2495" y="438"/>
                  </a:lnTo>
                  <a:lnTo>
                    <a:pt x="2495" y="455"/>
                  </a:lnTo>
                  <a:lnTo>
                    <a:pt x="2502" y="459"/>
                  </a:lnTo>
                  <a:lnTo>
                    <a:pt x="2515" y="462"/>
                  </a:lnTo>
                  <a:lnTo>
                    <a:pt x="2532" y="463"/>
                  </a:lnTo>
                  <a:lnTo>
                    <a:pt x="2555" y="465"/>
                  </a:lnTo>
                  <a:lnTo>
                    <a:pt x="2575" y="463"/>
                  </a:lnTo>
                  <a:lnTo>
                    <a:pt x="2595" y="463"/>
                  </a:lnTo>
                  <a:lnTo>
                    <a:pt x="2614" y="463"/>
                  </a:lnTo>
                  <a:lnTo>
                    <a:pt x="2629" y="463"/>
                  </a:lnTo>
                  <a:lnTo>
                    <a:pt x="2731" y="488"/>
                  </a:lnTo>
                  <a:lnTo>
                    <a:pt x="2831" y="527"/>
                  </a:lnTo>
                  <a:lnTo>
                    <a:pt x="2920" y="577"/>
                  </a:lnTo>
                  <a:lnTo>
                    <a:pt x="2998" y="641"/>
                  </a:lnTo>
                  <a:lnTo>
                    <a:pt x="3052" y="711"/>
                  </a:lnTo>
                  <a:lnTo>
                    <a:pt x="3083" y="794"/>
                  </a:lnTo>
                  <a:lnTo>
                    <a:pt x="3084" y="887"/>
                  </a:lnTo>
                  <a:lnTo>
                    <a:pt x="3050" y="991"/>
                  </a:lnTo>
                  <a:lnTo>
                    <a:pt x="3022" y="1017"/>
                  </a:lnTo>
                  <a:lnTo>
                    <a:pt x="2994" y="1041"/>
                  </a:lnTo>
                  <a:lnTo>
                    <a:pt x="2964" y="1060"/>
                  </a:lnTo>
                  <a:lnTo>
                    <a:pt x="2935" y="1079"/>
                  </a:lnTo>
                  <a:lnTo>
                    <a:pt x="2903" y="1093"/>
                  </a:lnTo>
                  <a:lnTo>
                    <a:pt x="2870" y="1107"/>
                  </a:lnTo>
                  <a:lnTo>
                    <a:pt x="2836" y="1121"/>
                  </a:lnTo>
                  <a:lnTo>
                    <a:pt x="2804" y="1134"/>
                  </a:lnTo>
                  <a:lnTo>
                    <a:pt x="2797" y="1138"/>
                  </a:lnTo>
                  <a:lnTo>
                    <a:pt x="2794" y="1149"/>
                  </a:lnTo>
                  <a:lnTo>
                    <a:pt x="2791" y="1156"/>
                  </a:lnTo>
                  <a:lnTo>
                    <a:pt x="2789" y="1168"/>
                  </a:lnTo>
                  <a:lnTo>
                    <a:pt x="2785" y="1183"/>
                  </a:lnTo>
                  <a:lnTo>
                    <a:pt x="2784" y="1205"/>
                  </a:lnTo>
                  <a:lnTo>
                    <a:pt x="2804" y="1209"/>
                  </a:lnTo>
                  <a:lnTo>
                    <a:pt x="2821" y="1214"/>
                  </a:lnTo>
                  <a:lnTo>
                    <a:pt x="2836" y="1218"/>
                  </a:lnTo>
                  <a:lnTo>
                    <a:pt x="2848" y="1224"/>
                  </a:lnTo>
                  <a:lnTo>
                    <a:pt x="2857" y="1231"/>
                  </a:lnTo>
                  <a:lnTo>
                    <a:pt x="2864" y="1243"/>
                  </a:lnTo>
                  <a:lnTo>
                    <a:pt x="2869" y="1261"/>
                  </a:lnTo>
                  <a:lnTo>
                    <a:pt x="2875" y="1286"/>
                  </a:lnTo>
                  <a:lnTo>
                    <a:pt x="2860" y="1293"/>
                  </a:lnTo>
                  <a:lnTo>
                    <a:pt x="2845" y="1301"/>
                  </a:lnTo>
                  <a:lnTo>
                    <a:pt x="2830" y="1304"/>
                  </a:lnTo>
                  <a:lnTo>
                    <a:pt x="2814" y="1308"/>
                  </a:lnTo>
                  <a:lnTo>
                    <a:pt x="2799" y="1310"/>
                  </a:lnTo>
                  <a:lnTo>
                    <a:pt x="2784" y="1311"/>
                  </a:lnTo>
                  <a:lnTo>
                    <a:pt x="2769" y="1311"/>
                  </a:lnTo>
                  <a:lnTo>
                    <a:pt x="2753" y="1313"/>
                  </a:lnTo>
                  <a:lnTo>
                    <a:pt x="2746" y="1317"/>
                  </a:lnTo>
                  <a:lnTo>
                    <a:pt x="2743" y="1324"/>
                  </a:lnTo>
                  <a:lnTo>
                    <a:pt x="2740" y="1329"/>
                  </a:lnTo>
                  <a:lnTo>
                    <a:pt x="2738" y="1336"/>
                  </a:lnTo>
                  <a:lnTo>
                    <a:pt x="2735" y="1344"/>
                  </a:lnTo>
                  <a:lnTo>
                    <a:pt x="2733" y="1357"/>
                  </a:lnTo>
                  <a:lnTo>
                    <a:pt x="2777" y="1386"/>
                  </a:lnTo>
                  <a:lnTo>
                    <a:pt x="2818" y="1419"/>
                  </a:lnTo>
                  <a:lnTo>
                    <a:pt x="2852" y="1453"/>
                  </a:lnTo>
                  <a:lnTo>
                    <a:pt x="2881" y="1491"/>
                  </a:lnTo>
                  <a:lnTo>
                    <a:pt x="2901" y="1533"/>
                  </a:lnTo>
                  <a:lnTo>
                    <a:pt x="2918" y="1578"/>
                  </a:lnTo>
                  <a:lnTo>
                    <a:pt x="2930" y="1629"/>
                  </a:lnTo>
                  <a:lnTo>
                    <a:pt x="2937" y="1688"/>
                  </a:lnTo>
                  <a:lnTo>
                    <a:pt x="2916" y="1751"/>
                  </a:lnTo>
                  <a:lnTo>
                    <a:pt x="2881" y="1812"/>
                  </a:lnTo>
                  <a:lnTo>
                    <a:pt x="2835" y="1865"/>
                  </a:lnTo>
                  <a:lnTo>
                    <a:pt x="2780" y="1915"/>
                  </a:lnTo>
                  <a:lnTo>
                    <a:pt x="2716" y="1958"/>
                  </a:lnTo>
                  <a:lnTo>
                    <a:pt x="2651" y="1993"/>
                  </a:lnTo>
                  <a:lnTo>
                    <a:pt x="2582" y="2023"/>
                  </a:lnTo>
                  <a:lnTo>
                    <a:pt x="2517" y="2045"/>
                  </a:lnTo>
                  <a:lnTo>
                    <a:pt x="2495" y="2045"/>
                  </a:lnTo>
                  <a:lnTo>
                    <a:pt x="2473" y="2045"/>
                  </a:lnTo>
                  <a:lnTo>
                    <a:pt x="2451" y="2045"/>
                  </a:lnTo>
                  <a:lnTo>
                    <a:pt x="2431" y="2050"/>
                  </a:lnTo>
                  <a:lnTo>
                    <a:pt x="2410" y="2052"/>
                  </a:lnTo>
                  <a:lnTo>
                    <a:pt x="2392" y="2060"/>
                  </a:lnTo>
                  <a:lnTo>
                    <a:pt x="2375" y="2067"/>
                  </a:lnTo>
                  <a:lnTo>
                    <a:pt x="2363" y="2081"/>
                  </a:lnTo>
                  <a:lnTo>
                    <a:pt x="2342" y="2079"/>
                  </a:lnTo>
                  <a:lnTo>
                    <a:pt x="2325" y="2078"/>
                  </a:lnTo>
                  <a:lnTo>
                    <a:pt x="2308" y="2076"/>
                  </a:lnTo>
                  <a:lnTo>
                    <a:pt x="2293" y="2075"/>
                  </a:lnTo>
                  <a:lnTo>
                    <a:pt x="2276" y="2072"/>
                  </a:lnTo>
                  <a:lnTo>
                    <a:pt x="2262" y="2069"/>
                  </a:lnTo>
                  <a:lnTo>
                    <a:pt x="2249" y="2066"/>
                  </a:lnTo>
                  <a:lnTo>
                    <a:pt x="2239" y="2063"/>
                  </a:lnTo>
                  <a:lnTo>
                    <a:pt x="2213" y="2047"/>
                  </a:lnTo>
                  <a:lnTo>
                    <a:pt x="2196" y="2036"/>
                  </a:lnTo>
                  <a:lnTo>
                    <a:pt x="2183" y="2027"/>
                  </a:lnTo>
                  <a:lnTo>
                    <a:pt x="2174" y="2023"/>
                  </a:lnTo>
                  <a:lnTo>
                    <a:pt x="2162" y="2019"/>
                  </a:lnTo>
                  <a:lnTo>
                    <a:pt x="2157" y="2019"/>
                  </a:lnTo>
                  <a:lnTo>
                    <a:pt x="2150" y="2027"/>
                  </a:lnTo>
                  <a:lnTo>
                    <a:pt x="2144" y="2047"/>
                  </a:lnTo>
                  <a:lnTo>
                    <a:pt x="2133" y="2075"/>
                  </a:lnTo>
                  <a:lnTo>
                    <a:pt x="2125" y="2107"/>
                  </a:lnTo>
                  <a:lnTo>
                    <a:pt x="2113" y="2140"/>
                  </a:lnTo>
                  <a:lnTo>
                    <a:pt x="2103" y="2172"/>
                  </a:lnTo>
                  <a:lnTo>
                    <a:pt x="2093" y="2200"/>
                  </a:lnTo>
                  <a:lnTo>
                    <a:pt x="2086" y="2224"/>
                  </a:lnTo>
                  <a:lnTo>
                    <a:pt x="2042" y="2271"/>
                  </a:lnTo>
                  <a:lnTo>
                    <a:pt x="1994" y="2317"/>
                  </a:lnTo>
                  <a:lnTo>
                    <a:pt x="1941" y="2355"/>
                  </a:lnTo>
                  <a:lnTo>
                    <a:pt x="1887" y="2386"/>
                  </a:lnTo>
                  <a:lnTo>
                    <a:pt x="1826" y="2403"/>
                  </a:lnTo>
                  <a:lnTo>
                    <a:pt x="1767" y="2407"/>
                  </a:lnTo>
                  <a:lnTo>
                    <a:pt x="1705" y="2391"/>
                  </a:lnTo>
                  <a:lnTo>
                    <a:pt x="1644" y="2357"/>
                  </a:lnTo>
                  <a:lnTo>
                    <a:pt x="1626" y="2332"/>
                  </a:lnTo>
                  <a:lnTo>
                    <a:pt x="1610" y="2308"/>
                  </a:lnTo>
                  <a:lnTo>
                    <a:pt x="1593" y="2283"/>
                  </a:lnTo>
                  <a:lnTo>
                    <a:pt x="1580" y="2259"/>
                  </a:lnTo>
                  <a:lnTo>
                    <a:pt x="1564" y="2234"/>
                  </a:lnTo>
                  <a:lnTo>
                    <a:pt x="1554" y="2212"/>
                  </a:lnTo>
                  <a:lnTo>
                    <a:pt x="1544" y="2188"/>
                  </a:lnTo>
                  <a:lnTo>
                    <a:pt x="1541" y="2169"/>
                  </a:lnTo>
                  <a:lnTo>
                    <a:pt x="1531" y="2169"/>
                  </a:lnTo>
                  <a:lnTo>
                    <a:pt x="1520" y="2169"/>
                  </a:lnTo>
                  <a:lnTo>
                    <a:pt x="1505" y="2240"/>
                  </a:lnTo>
                  <a:lnTo>
                    <a:pt x="1473" y="2307"/>
                  </a:lnTo>
                  <a:lnTo>
                    <a:pt x="1424" y="2367"/>
                  </a:lnTo>
                  <a:lnTo>
                    <a:pt x="1366" y="2420"/>
                  </a:lnTo>
                  <a:lnTo>
                    <a:pt x="1294" y="2463"/>
                  </a:lnTo>
                  <a:lnTo>
                    <a:pt x="1220" y="2497"/>
                  </a:lnTo>
                  <a:lnTo>
                    <a:pt x="1138" y="2518"/>
                  </a:lnTo>
                  <a:lnTo>
                    <a:pt x="1058" y="2527"/>
                  </a:lnTo>
                  <a:close/>
                </a:path>
              </a:pathLst>
            </a:custGeom>
            <a:solidFill>
              <a:srgbClr val="009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167" name="Freeform 15">
              <a:extLst>
                <a:ext uri="{FF2B5EF4-FFF2-40B4-BE49-F238E27FC236}">
                  <a16:creationId xmlns:a16="http://schemas.microsoft.com/office/drawing/2014/main" id="{F48428B4-BFF4-49E0-A4C3-2E75E54DD24E}"/>
                </a:ext>
              </a:extLst>
            </p:cNvPr>
            <p:cNvSpPr>
              <a:spLocks/>
            </p:cNvSpPr>
            <p:nvPr/>
          </p:nvSpPr>
          <p:spPr bwMode="auto">
            <a:xfrm>
              <a:off x="1613" y="1950"/>
              <a:ext cx="494" cy="478"/>
            </a:xfrm>
            <a:custGeom>
              <a:avLst/>
              <a:gdLst>
                <a:gd name="T0" fmla="*/ 5 w 695"/>
                <a:gd name="T1" fmla="*/ 1 h 956"/>
                <a:gd name="T2" fmla="*/ 2 w 695"/>
                <a:gd name="T3" fmla="*/ 1 h 956"/>
                <a:gd name="T4" fmla="*/ 1 w 695"/>
                <a:gd name="T5" fmla="*/ 1 h 956"/>
                <a:gd name="T6" fmla="*/ 1 w 695"/>
                <a:gd name="T7" fmla="*/ 1 h 956"/>
                <a:gd name="T8" fmla="*/ 1 w 695"/>
                <a:gd name="T9" fmla="*/ 1 h 956"/>
                <a:gd name="T10" fmla="*/ 1 w 695"/>
                <a:gd name="T11" fmla="*/ 1 h 956"/>
                <a:gd name="T12" fmla="*/ 1 w 695"/>
                <a:gd name="T13" fmla="*/ 1 h 956"/>
                <a:gd name="T14" fmla="*/ 1 w 695"/>
                <a:gd name="T15" fmla="*/ 1 h 956"/>
                <a:gd name="T16" fmla="*/ 1 w 695"/>
                <a:gd name="T17" fmla="*/ 1 h 956"/>
                <a:gd name="T18" fmla="*/ 1 w 695"/>
                <a:gd name="T19" fmla="*/ 1 h 956"/>
                <a:gd name="T20" fmla="*/ 1 w 695"/>
                <a:gd name="T21" fmla="*/ 1 h 956"/>
                <a:gd name="T22" fmla="*/ 0 w 695"/>
                <a:gd name="T23" fmla="*/ 1 h 956"/>
                <a:gd name="T24" fmla="*/ 1 w 695"/>
                <a:gd name="T25" fmla="*/ 1 h 956"/>
                <a:gd name="T26" fmla="*/ 2 w 695"/>
                <a:gd name="T27" fmla="*/ 1 h 956"/>
                <a:gd name="T28" fmla="*/ 3 w 695"/>
                <a:gd name="T29" fmla="*/ 1 h 956"/>
                <a:gd name="T30" fmla="*/ 4 w 695"/>
                <a:gd name="T31" fmla="*/ 1 h 956"/>
                <a:gd name="T32" fmla="*/ 4 w 695"/>
                <a:gd name="T33" fmla="*/ 1 h 956"/>
                <a:gd name="T34" fmla="*/ 6 w 695"/>
                <a:gd name="T35" fmla="*/ 1 h 956"/>
                <a:gd name="T36" fmla="*/ 6 w 695"/>
                <a:gd name="T37" fmla="*/ 1 h 956"/>
                <a:gd name="T38" fmla="*/ 4 w 695"/>
                <a:gd name="T39" fmla="*/ 1 h 956"/>
                <a:gd name="T40" fmla="*/ 4 w 695"/>
                <a:gd name="T41" fmla="*/ 1 h 956"/>
                <a:gd name="T42" fmla="*/ 4 w 695"/>
                <a:gd name="T43" fmla="*/ 1 h 956"/>
                <a:gd name="T44" fmla="*/ 6 w 695"/>
                <a:gd name="T45" fmla="*/ 1 h 956"/>
                <a:gd name="T46" fmla="*/ 6 w 695"/>
                <a:gd name="T47" fmla="*/ 1 h 956"/>
                <a:gd name="T48" fmla="*/ 6 w 695"/>
                <a:gd name="T49" fmla="*/ 1 h 956"/>
                <a:gd name="T50" fmla="*/ 7 w 695"/>
                <a:gd name="T51" fmla="*/ 1 h 956"/>
                <a:gd name="T52" fmla="*/ 7 w 695"/>
                <a:gd name="T53" fmla="*/ 1 h 956"/>
                <a:gd name="T54" fmla="*/ 6 w 695"/>
                <a:gd name="T55" fmla="*/ 1 h 956"/>
                <a:gd name="T56" fmla="*/ 6 w 695"/>
                <a:gd name="T57" fmla="*/ 1 h 956"/>
                <a:gd name="T58" fmla="*/ 8 w 695"/>
                <a:gd name="T59" fmla="*/ 1 h 956"/>
                <a:gd name="T60" fmla="*/ 9 w 695"/>
                <a:gd name="T61" fmla="*/ 1 h 956"/>
                <a:gd name="T62" fmla="*/ 9 w 695"/>
                <a:gd name="T63" fmla="*/ 1 h 956"/>
                <a:gd name="T64" fmla="*/ 9 w 695"/>
                <a:gd name="T65" fmla="*/ 1 h 956"/>
                <a:gd name="T66" fmla="*/ 9 w 695"/>
                <a:gd name="T67" fmla="*/ 1 h 956"/>
                <a:gd name="T68" fmla="*/ 10 w 695"/>
                <a:gd name="T69" fmla="*/ 1 h 956"/>
                <a:gd name="T70" fmla="*/ 11 w 695"/>
                <a:gd name="T71" fmla="*/ 1 h 956"/>
                <a:gd name="T72" fmla="*/ 11 w 695"/>
                <a:gd name="T73" fmla="*/ 1 h 956"/>
                <a:gd name="T74" fmla="*/ 11 w 695"/>
                <a:gd name="T75" fmla="*/ 1 h 956"/>
                <a:gd name="T76" fmla="*/ 11 w 695"/>
                <a:gd name="T77" fmla="*/ 1 h 956"/>
                <a:gd name="T78" fmla="*/ 10 w 695"/>
                <a:gd name="T79" fmla="*/ 1 h 956"/>
                <a:gd name="T80" fmla="*/ 8 w 695"/>
                <a:gd name="T81" fmla="*/ 1 h 956"/>
                <a:gd name="T82" fmla="*/ 7 w 695"/>
                <a:gd name="T83" fmla="*/ 1 h 95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695"/>
                <a:gd name="T127" fmla="*/ 0 h 956"/>
                <a:gd name="T128" fmla="*/ 695 w 695"/>
                <a:gd name="T129" fmla="*/ 956 h 95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695" h="956">
                  <a:moveTo>
                    <a:pt x="398" y="956"/>
                  </a:moveTo>
                  <a:lnTo>
                    <a:pt x="296" y="940"/>
                  </a:lnTo>
                  <a:lnTo>
                    <a:pt x="214" y="916"/>
                  </a:lnTo>
                  <a:lnTo>
                    <a:pt x="146" y="882"/>
                  </a:lnTo>
                  <a:lnTo>
                    <a:pt x="94" y="841"/>
                  </a:lnTo>
                  <a:lnTo>
                    <a:pt x="53" y="788"/>
                  </a:lnTo>
                  <a:lnTo>
                    <a:pt x="27" y="726"/>
                  </a:lnTo>
                  <a:lnTo>
                    <a:pt x="10" y="653"/>
                  </a:lnTo>
                  <a:lnTo>
                    <a:pt x="7" y="572"/>
                  </a:lnTo>
                  <a:lnTo>
                    <a:pt x="14" y="548"/>
                  </a:lnTo>
                  <a:lnTo>
                    <a:pt x="24" y="528"/>
                  </a:lnTo>
                  <a:lnTo>
                    <a:pt x="32" y="507"/>
                  </a:lnTo>
                  <a:lnTo>
                    <a:pt x="46" y="489"/>
                  </a:lnTo>
                  <a:lnTo>
                    <a:pt x="58" y="470"/>
                  </a:lnTo>
                  <a:lnTo>
                    <a:pt x="73" y="452"/>
                  </a:lnTo>
                  <a:lnTo>
                    <a:pt x="88" y="436"/>
                  </a:lnTo>
                  <a:lnTo>
                    <a:pt x="109" y="420"/>
                  </a:lnTo>
                  <a:lnTo>
                    <a:pt x="107" y="408"/>
                  </a:lnTo>
                  <a:lnTo>
                    <a:pt x="107" y="402"/>
                  </a:lnTo>
                  <a:lnTo>
                    <a:pt x="104" y="395"/>
                  </a:lnTo>
                  <a:lnTo>
                    <a:pt x="99" y="384"/>
                  </a:lnTo>
                  <a:lnTo>
                    <a:pt x="39" y="350"/>
                  </a:lnTo>
                  <a:lnTo>
                    <a:pt x="9" y="315"/>
                  </a:lnTo>
                  <a:lnTo>
                    <a:pt x="0" y="275"/>
                  </a:lnTo>
                  <a:lnTo>
                    <a:pt x="12" y="235"/>
                  </a:lnTo>
                  <a:lnTo>
                    <a:pt x="36" y="194"/>
                  </a:lnTo>
                  <a:lnTo>
                    <a:pt x="71" y="154"/>
                  </a:lnTo>
                  <a:lnTo>
                    <a:pt x="109" y="116"/>
                  </a:lnTo>
                  <a:lnTo>
                    <a:pt x="151" y="82"/>
                  </a:lnTo>
                  <a:lnTo>
                    <a:pt x="175" y="61"/>
                  </a:lnTo>
                  <a:lnTo>
                    <a:pt x="199" y="46"/>
                  </a:lnTo>
                  <a:lnTo>
                    <a:pt x="221" y="31"/>
                  </a:lnTo>
                  <a:lnTo>
                    <a:pt x="246" y="23"/>
                  </a:lnTo>
                  <a:lnTo>
                    <a:pt x="270" y="14"/>
                  </a:lnTo>
                  <a:lnTo>
                    <a:pt x="299" y="8"/>
                  </a:lnTo>
                  <a:lnTo>
                    <a:pt x="330" y="3"/>
                  </a:lnTo>
                  <a:lnTo>
                    <a:pt x="367" y="0"/>
                  </a:lnTo>
                  <a:lnTo>
                    <a:pt x="342" y="39"/>
                  </a:lnTo>
                  <a:lnTo>
                    <a:pt x="313" y="77"/>
                  </a:lnTo>
                  <a:lnTo>
                    <a:pt x="284" y="113"/>
                  </a:lnTo>
                  <a:lnTo>
                    <a:pt x="262" y="150"/>
                  </a:lnTo>
                  <a:lnTo>
                    <a:pt x="250" y="184"/>
                  </a:lnTo>
                  <a:lnTo>
                    <a:pt x="255" y="218"/>
                  </a:lnTo>
                  <a:lnTo>
                    <a:pt x="280" y="252"/>
                  </a:lnTo>
                  <a:lnTo>
                    <a:pt x="335" y="287"/>
                  </a:lnTo>
                  <a:lnTo>
                    <a:pt x="350" y="287"/>
                  </a:lnTo>
                  <a:lnTo>
                    <a:pt x="365" y="287"/>
                  </a:lnTo>
                  <a:lnTo>
                    <a:pt x="381" y="288"/>
                  </a:lnTo>
                  <a:lnTo>
                    <a:pt x="396" y="291"/>
                  </a:lnTo>
                  <a:lnTo>
                    <a:pt x="411" y="291"/>
                  </a:lnTo>
                  <a:lnTo>
                    <a:pt x="426" y="293"/>
                  </a:lnTo>
                  <a:lnTo>
                    <a:pt x="442" y="294"/>
                  </a:lnTo>
                  <a:lnTo>
                    <a:pt x="459" y="296"/>
                  </a:lnTo>
                  <a:lnTo>
                    <a:pt x="433" y="330"/>
                  </a:lnTo>
                  <a:lnTo>
                    <a:pt x="415" y="362"/>
                  </a:lnTo>
                  <a:lnTo>
                    <a:pt x="401" y="392"/>
                  </a:lnTo>
                  <a:lnTo>
                    <a:pt x="401" y="418"/>
                  </a:lnTo>
                  <a:lnTo>
                    <a:pt x="409" y="439"/>
                  </a:lnTo>
                  <a:lnTo>
                    <a:pt x="433" y="455"/>
                  </a:lnTo>
                  <a:lnTo>
                    <a:pt x="472" y="467"/>
                  </a:lnTo>
                  <a:lnTo>
                    <a:pt x="530" y="475"/>
                  </a:lnTo>
                  <a:lnTo>
                    <a:pt x="530" y="507"/>
                  </a:lnTo>
                  <a:lnTo>
                    <a:pt x="532" y="541"/>
                  </a:lnTo>
                  <a:lnTo>
                    <a:pt x="533" y="574"/>
                  </a:lnTo>
                  <a:lnTo>
                    <a:pt x="540" y="607"/>
                  </a:lnTo>
                  <a:lnTo>
                    <a:pt x="547" y="640"/>
                  </a:lnTo>
                  <a:lnTo>
                    <a:pt x="559" y="674"/>
                  </a:lnTo>
                  <a:lnTo>
                    <a:pt x="572" y="708"/>
                  </a:lnTo>
                  <a:lnTo>
                    <a:pt x="593" y="742"/>
                  </a:lnTo>
                  <a:lnTo>
                    <a:pt x="603" y="757"/>
                  </a:lnTo>
                  <a:lnTo>
                    <a:pt x="618" y="773"/>
                  </a:lnTo>
                  <a:lnTo>
                    <a:pt x="632" y="788"/>
                  </a:lnTo>
                  <a:lnTo>
                    <a:pt x="647" y="805"/>
                  </a:lnTo>
                  <a:lnTo>
                    <a:pt x="659" y="820"/>
                  </a:lnTo>
                  <a:lnTo>
                    <a:pt x="673" y="838"/>
                  </a:lnTo>
                  <a:lnTo>
                    <a:pt x="685" y="856"/>
                  </a:lnTo>
                  <a:lnTo>
                    <a:pt x="695" y="876"/>
                  </a:lnTo>
                  <a:lnTo>
                    <a:pt x="659" y="897"/>
                  </a:lnTo>
                  <a:lnTo>
                    <a:pt x="623" y="913"/>
                  </a:lnTo>
                  <a:lnTo>
                    <a:pt x="586" y="926"/>
                  </a:lnTo>
                  <a:lnTo>
                    <a:pt x="549" y="938"/>
                  </a:lnTo>
                  <a:lnTo>
                    <a:pt x="510" y="946"/>
                  </a:lnTo>
                  <a:lnTo>
                    <a:pt x="472" y="952"/>
                  </a:lnTo>
                  <a:lnTo>
                    <a:pt x="435" y="955"/>
                  </a:lnTo>
                  <a:lnTo>
                    <a:pt x="398" y="956"/>
                  </a:lnTo>
                  <a:close/>
                </a:path>
              </a:pathLst>
            </a:custGeom>
            <a:solidFill>
              <a:srgbClr val="00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168" name="Freeform 16">
              <a:extLst>
                <a:ext uri="{FF2B5EF4-FFF2-40B4-BE49-F238E27FC236}">
                  <a16:creationId xmlns:a16="http://schemas.microsoft.com/office/drawing/2014/main" id="{C93F0987-B860-4FAC-B6A3-029E66B4EB78}"/>
                </a:ext>
              </a:extLst>
            </p:cNvPr>
            <p:cNvSpPr>
              <a:spLocks/>
            </p:cNvSpPr>
            <p:nvPr/>
          </p:nvSpPr>
          <p:spPr bwMode="auto">
            <a:xfrm>
              <a:off x="3042" y="1700"/>
              <a:ext cx="777" cy="437"/>
            </a:xfrm>
            <a:custGeom>
              <a:avLst/>
              <a:gdLst>
                <a:gd name="T0" fmla="*/ 1 w 1554"/>
                <a:gd name="T1" fmla="*/ 0 h 875"/>
                <a:gd name="T2" fmla="*/ 1 w 1554"/>
                <a:gd name="T3" fmla="*/ 0 h 875"/>
                <a:gd name="T4" fmla="*/ 1 w 1554"/>
                <a:gd name="T5" fmla="*/ 0 h 875"/>
                <a:gd name="T6" fmla="*/ 1 w 1554"/>
                <a:gd name="T7" fmla="*/ 0 h 875"/>
                <a:gd name="T8" fmla="*/ 1 w 1554"/>
                <a:gd name="T9" fmla="*/ 0 h 875"/>
                <a:gd name="T10" fmla="*/ 1 w 1554"/>
                <a:gd name="T11" fmla="*/ 0 h 875"/>
                <a:gd name="T12" fmla="*/ 1 w 1554"/>
                <a:gd name="T13" fmla="*/ 0 h 875"/>
                <a:gd name="T14" fmla="*/ 1 w 1554"/>
                <a:gd name="T15" fmla="*/ 0 h 875"/>
                <a:gd name="T16" fmla="*/ 1 w 1554"/>
                <a:gd name="T17" fmla="*/ 0 h 875"/>
                <a:gd name="T18" fmla="*/ 1 w 1554"/>
                <a:gd name="T19" fmla="*/ 0 h 875"/>
                <a:gd name="T20" fmla="*/ 1 w 1554"/>
                <a:gd name="T21" fmla="*/ 0 h 875"/>
                <a:gd name="T22" fmla="*/ 1 w 1554"/>
                <a:gd name="T23" fmla="*/ 0 h 875"/>
                <a:gd name="T24" fmla="*/ 1 w 1554"/>
                <a:gd name="T25" fmla="*/ 0 h 875"/>
                <a:gd name="T26" fmla="*/ 1 w 1554"/>
                <a:gd name="T27" fmla="*/ 0 h 875"/>
                <a:gd name="T28" fmla="*/ 1 w 1554"/>
                <a:gd name="T29" fmla="*/ 0 h 875"/>
                <a:gd name="T30" fmla="*/ 1 w 1554"/>
                <a:gd name="T31" fmla="*/ 0 h 875"/>
                <a:gd name="T32" fmla="*/ 1 w 1554"/>
                <a:gd name="T33" fmla="*/ 0 h 875"/>
                <a:gd name="T34" fmla="*/ 1 w 1554"/>
                <a:gd name="T35" fmla="*/ 0 h 875"/>
                <a:gd name="T36" fmla="*/ 1 w 1554"/>
                <a:gd name="T37" fmla="*/ 0 h 875"/>
                <a:gd name="T38" fmla="*/ 1 w 1554"/>
                <a:gd name="T39" fmla="*/ 0 h 875"/>
                <a:gd name="T40" fmla="*/ 1 w 1554"/>
                <a:gd name="T41" fmla="*/ 0 h 875"/>
                <a:gd name="T42" fmla="*/ 1 w 1554"/>
                <a:gd name="T43" fmla="*/ 0 h 875"/>
                <a:gd name="T44" fmla="*/ 1 w 1554"/>
                <a:gd name="T45" fmla="*/ 0 h 875"/>
                <a:gd name="T46" fmla="*/ 1 w 1554"/>
                <a:gd name="T47" fmla="*/ 0 h 875"/>
                <a:gd name="T48" fmla="*/ 1 w 1554"/>
                <a:gd name="T49" fmla="*/ 0 h 875"/>
                <a:gd name="T50" fmla="*/ 1 w 1554"/>
                <a:gd name="T51" fmla="*/ 0 h 875"/>
                <a:gd name="T52" fmla="*/ 1 w 1554"/>
                <a:gd name="T53" fmla="*/ 0 h 875"/>
                <a:gd name="T54" fmla="*/ 2 w 1554"/>
                <a:gd name="T55" fmla="*/ 0 h 875"/>
                <a:gd name="T56" fmla="*/ 2 w 1554"/>
                <a:gd name="T57" fmla="*/ 0 h 875"/>
                <a:gd name="T58" fmla="*/ 2 w 1554"/>
                <a:gd name="T59" fmla="*/ 0 h 875"/>
                <a:gd name="T60" fmla="*/ 2 w 1554"/>
                <a:gd name="T61" fmla="*/ 0 h 875"/>
                <a:gd name="T62" fmla="*/ 2 w 1554"/>
                <a:gd name="T63" fmla="*/ 0 h 875"/>
                <a:gd name="T64" fmla="*/ 2 w 1554"/>
                <a:gd name="T65" fmla="*/ 0 h 875"/>
                <a:gd name="T66" fmla="*/ 2 w 1554"/>
                <a:gd name="T67" fmla="*/ 0 h 875"/>
                <a:gd name="T68" fmla="*/ 2 w 1554"/>
                <a:gd name="T69" fmla="*/ 0 h 875"/>
                <a:gd name="T70" fmla="*/ 2 w 1554"/>
                <a:gd name="T71" fmla="*/ 0 h 875"/>
                <a:gd name="T72" fmla="*/ 2 w 1554"/>
                <a:gd name="T73" fmla="*/ 0 h 875"/>
                <a:gd name="T74" fmla="*/ 2 w 1554"/>
                <a:gd name="T75" fmla="*/ 0 h 875"/>
                <a:gd name="T76" fmla="*/ 2 w 1554"/>
                <a:gd name="T77" fmla="*/ 0 h 875"/>
                <a:gd name="T78" fmla="*/ 2 w 1554"/>
                <a:gd name="T79" fmla="*/ 0 h 875"/>
                <a:gd name="T80" fmla="*/ 2 w 1554"/>
                <a:gd name="T81" fmla="*/ 0 h 875"/>
                <a:gd name="T82" fmla="*/ 2 w 1554"/>
                <a:gd name="T83" fmla="*/ 0 h 875"/>
                <a:gd name="T84" fmla="*/ 2 w 1554"/>
                <a:gd name="T85" fmla="*/ 0 h 875"/>
                <a:gd name="T86" fmla="*/ 2 w 1554"/>
                <a:gd name="T87" fmla="*/ 0 h 875"/>
                <a:gd name="T88" fmla="*/ 2 w 1554"/>
                <a:gd name="T89" fmla="*/ 0 h 875"/>
                <a:gd name="T90" fmla="*/ 2 w 1554"/>
                <a:gd name="T91" fmla="*/ 0 h 875"/>
                <a:gd name="T92" fmla="*/ 2 w 1554"/>
                <a:gd name="T93" fmla="*/ 0 h 875"/>
                <a:gd name="T94" fmla="*/ 2 w 1554"/>
                <a:gd name="T95" fmla="*/ 0 h 875"/>
                <a:gd name="T96" fmla="*/ 2 w 1554"/>
                <a:gd name="T97" fmla="*/ 0 h 875"/>
                <a:gd name="T98" fmla="*/ 2 w 1554"/>
                <a:gd name="T99" fmla="*/ 0 h 875"/>
                <a:gd name="T100" fmla="*/ 2 w 1554"/>
                <a:gd name="T101" fmla="*/ 0 h 875"/>
                <a:gd name="T102" fmla="*/ 2 w 1554"/>
                <a:gd name="T103" fmla="*/ 0 h 875"/>
                <a:gd name="T104" fmla="*/ 1 w 1554"/>
                <a:gd name="T105" fmla="*/ 0 h 875"/>
                <a:gd name="T106" fmla="*/ 1 w 1554"/>
                <a:gd name="T107" fmla="*/ 0 h 875"/>
                <a:gd name="T108" fmla="*/ 1 w 1554"/>
                <a:gd name="T109" fmla="*/ 0 h 875"/>
                <a:gd name="T110" fmla="*/ 1 w 1554"/>
                <a:gd name="T111" fmla="*/ 0 h 875"/>
                <a:gd name="T112" fmla="*/ 1 w 1554"/>
                <a:gd name="T113" fmla="*/ 0 h 875"/>
                <a:gd name="T114" fmla="*/ 1 w 1554"/>
                <a:gd name="T115" fmla="*/ 0 h 875"/>
                <a:gd name="T116" fmla="*/ 1 w 1554"/>
                <a:gd name="T117" fmla="*/ 0 h 875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1554"/>
                <a:gd name="T178" fmla="*/ 0 h 875"/>
                <a:gd name="T179" fmla="*/ 1554 w 1554"/>
                <a:gd name="T180" fmla="*/ 875 h 875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1554" h="875">
                  <a:moveTo>
                    <a:pt x="534" y="875"/>
                  </a:moveTo>
                  <a:lnTo>
                    <a:pt x="483" y="860"/>
                  </a:lnTo>
                  <a:lnTo>
                    <a:pt x="445" y="845"/>
                  </a:lnTo>
                  <a:lnTo>
                    <a:pt x="415" y="826"/>
                  </a:lnTo>
                  <a:lnTo>
                    <a:pt x="394" y="807"/>
                  </a:lnTo>
                  <a:lnTo>
                    <a:pt x="377" y="780"/>
                  </a:lnTo>
                  <a:lnTo>
                    <a:pt x="366" y="752"/>
                  </a:lnTo>
                  <a:lnTo>
                    <a:pt x="355" y="717"/>
                  </a:lnTo>
                  <a:lnTo>
                    <a:pt x="349" y="678"/>
                  </a:lnTo>
                  <a:lnTo>
                    <a:pt x="338" y="678"/>
                  </a:lnTo>
                  <a:lnTo>
                    <a:pt x="325" y="684"/>
                  </a:lnTo>
                  <a:lnTo>
                    <a:pt x="308" y="690"/>
                  </a:lnTo>
                  <a:lnTo>
                    <a:pt x="289" y="699"/>
                  </a:lnTo>
                  <a:lnTo>
                    <a:pt x="265" y="708"/>
                  </a:lnTo>
                  <a:lnTo>
                    <a:pt x="240" y="718"/>
                  </a:lnTo>
                  <a:lnTo>
                    <a:pt x="213" y="728"/>
                  </a:lnTo>
                  <a:lnTo>
                    <a:pt x="184" y="740"/>
                  </a:lnTo>
                  <a:lnTo>
                    <a:pt x="145" y="736"/>
                  </a:lnTo>
                  <a:lnTo>
                    <a:pt x="113" y="733"/>
                  </a:lnTo>
                  <a:lnTo>
                    <a:pt x="85" y="727"/>
                  </a:lnTo>
                  <a:lnTo>
                    <a:pt x="65" y="722"/>
                  </a:lnTo>
                  <a:lnTo>
                    <a:pt x="45" y="711"/>
                  </a:lnTo>
                  <a:lnTo>
                    <a:pt x="29" y="697"/>
                  </a:lnTo>
                  <a:lnTo>
                    <a:pt x="14" y="677"/>
                  </a:lnTo>
                  <a:lnTo>
                    <a:pt x="0" y="652"/>
                  </a:lnTo>
                  <a:lnTo>
                    <a:pt x="2" y="613"/>
                  </a:lnTo>
                  <a:lnTo>
                    <a:pt x="7" y="585"/>
                  </a:lnTo>
                  <a:lnTo>
                    <a:pt x="11" y="562"/>
                  </a:lnTo>
                  <a:lnTo>
                    <a:pt x="19" y="544"/>
                  </a:lnTo>
                  <a:lnTo>
                    <a:pt x="29" y="526"/>
                  </a:lnTo>
                  <a:lnTo>
                    <a:pt x="45" y="511"/>
                  </a:lnTo>
                  <a:lnTo>
                    <a:pt x="65" y="492"/>
                  </a:lnTo>
                  <a:lnTo>
                    <a:pt x="92" y="473"/>
                  </a:lnTo>
                  <a:lnTo>
                    <a:pt x="94" y="480"/>
                  </a:lnTo>
                  <a:lnTo>
                    <a:pt x="92" y="491"/>
                  </a:lnTo>
                  <a:lnTo>
                    <a:pt x="82" y="504"/>
                  </a:lnTo>
                  <a:lnTo>
                    <a:pt x="72" y="517"/>
                  </a:lnTo>
                  <a:lnTo>
                    <a:pt x="58" y="529"/>
                  </a:lnTo>
                  <a:lnTo>
                    <a:pt x="46" y="542"/>
                  </a:lnTo>
                  <a:lnTo>
                    <a:pt x="36" y="553"/>
                  </a:lnTo>
                  <a:lnTo>
                    <a:pt x="31" y="563"/>
                  </a:lnTo>
                  <a:lnTo>
                    <a:pt x="29" y="601"/>
                  </a:lnTo>
                  <a:lnTo>
                    <a:pt x="29" y="635"/>
                  </a:lnTo>
                  <a:lnTo>
                    <a:pt x="33" y="662"/>
                  </a:lnTo>
                  <a:lnTo>
                    <a:pt x="41" y="686"/>
                  </a:lnTo>
                  <a:lnTo>
                    <a:pt x="58" y="700"/>
                  </a:lnTo>
                  <a:lnTo>
                    <a:pt x="85" y="712"/>
                  </a:lnTo>
                  <a:lnTo>
                    <a:pt x="126" y="720"/>
                  </a:lnTo>
                  <a:lnTo>
                    <a:pt x="184" y="722"/>
                  </a:lnTo>
                  <a:lnTo>
                    <a:pt x="206" y="714"/>
                  </a:lnTo>
                  <a:lnTo>
                    <a:pt x="228" y="706"/>
                  </a:lnTo>
                  <a:lnTo>
                    <a:pt x="250" y="696"/>
                  </a:lnTo>
                  <a:lnTo>
                    <a:pt x="274" y="687"/>
                  </a:lnTo>
                  <a:lnTo>
                    <a:pt x="293" y="675"/>
                  </a:lnTo>
                  <a:lnTo>
                    <a:pt x="313" y="663"/>
                  </a:lnTo>
                  <a:lnTo>
                    <a:pt x="332" y="649"/>
                  </a:lnTo>
                  <a:lnTo>
                    <a:pt x="349" y="634"/>
                  </a:lnTo>
                  <a:lnTo>
                    <a:pt x="354" y="640"/>
                  </a:lnTo>
                  <a:lnTo>
                    <a:pt x="360" y="656"/>
                  </a:lnTo>
                  <a:lnTo>
                    <a:pt x="367" y="677"/>
                  </a:lnTo>
                  <a:lnTo>
                    <a:pt x="374" y="702"/>
                  </a:lnTo>
                  <a:lnTo>
                    <a:pt x="381" y="727"/>
                  </a:lnTo>
                  <a:lnTo>
                    <a:pt x="389" y="755"/>
                  </a:lnTo>
                  <a:lnTo>
                    <a:pt x="398" y="780"/>
                  </a:lnTo>
                  <a:lnTo>
                    <a:pt x="410" y="804"/>
                  </a:lnTo>
                  <a:lnTo>
                    <a:pt x="457" y="830"/>
                  </a:lnTo>
                  <a:lnTo>
                    <a:pt x="505" y="848"/>
                  </a:lnTo>
                  <a:lnTo>
                    <a:pt x="547" y="852"/>
                  </a:lnTo>
                  <a:lnTo>
                    <a:pt x="588" y="848"/>
                  </a:lnTo>
                  <a:lnTo>
                    <a:pt x="624" y="830"/>
                  </a:lnTo>
                  <a:lnTo>
                    <a:pt x="654" y="802"/>
                  </a:lnTo>
                  <a:lnTo>
                    <a:pt x="678" y="762"/>
                  </a:lnTo>
                  <a:lnTo>
                    <a:pt x="698" y="714"/>
                  </a:lnTo>
                  <a:lnTo>
                    <a:pt x="707" y="714"/>
                  </a:lnTo>
                  <a:lnTo>
                    <a:pt x="709" y="714"/>
                  </a:lnTo>
                  <a:lnTo>
                    <a:pt x="751" y="743"/>
                  </a:lnTo>
                  <a:lnTo>
                    <a:pt x="788" y="768"/>
                  </a:lnTo>
                  <a:lnTo>
                    <a:pt x="826" y="789"/>
                  </a:lnTo>
                  <a:lnTo>
                    <a:pt x="863" y="805"/>
                  </a:lnTo>
                  <a:lnTo>
                    <a:pt x="900" y="816"/>
                  </a:lnTo>
                  <a:lnTo>
                    <a:pt x="945" y="824"/>
                  </a:lnTo>
                  <a:lnTo>
                    <a:pt x="996" y="827"/>
                  </a:lnTo>
                  <a:lnTo>
                    <a:pt x="1057" y="830"/>
                  </a:lnTo>
                  <a:lnTo>
                    <a:pt x="1147" y="805"/>
                  </a:lnTo>
                  <a:lnTo>
                    <a:pt x="1225" y="780"/>
                  </a:lnTo>
                  <a:lnTo>
                    <a:pt x="1289" y="749"/>
                  </a:lnTo>
                  <a:lnTo>
                    <a:pt x="1344" y="715"/>
                  </a:lnTo>
                  <a:lnTo>
                    <a:pt x="1383" y="669"/>
                  </a:lnTo>
                  <a:lnTo>
                    <a:pt x="1413" y="616"/>
                  </a:lnTo>
                  <a:lnTo>
                    <a:pt x="1430" y="551"/>
                  </a:lnTo>
                  <a:lnTo>
                    <a:pt x="1437" y="473"/>
                  </a:lnTo>
                  <a:lnTo>
                    <a:pt x="1427" y="451"/>
                  </a:lnTo>
                  <a:lnTo>
                    <a:pt x="1418" y="436"/>
                  </a:lnTo>
                  <a:lnTo>
                    <a:pt x="1407" y="423"/>
                  </a:lnTo>
                  <a:lnTo>
                    <a:pt x="1396" y="415"/>
                  </a:lnTo>
                  <a:lnTo>
                    <a:pt x="1384" y="406"/>
                  </a:lnTo>
                  <a:lnTo>
                    <a:pt x="1373" y="399"/>
                  </a:lnTo>
                  <a:lnTo>
                    <a:pt x="1362" y="392"/>
                  </a:lnTo>
                  <a:lnTo>
                    <a:pt x="1356" y="384"/>
                  </a:lnTo>
                  <a:lnTo>
                    <a:pt x="1362" y="374"/>
                  </a:lnTo>
                  <a:lnTo>
                    <a:pt x="1371" y="368"/>
                  </a:lnTo>
                  <a:lnTo>
                    <a:pt x="1378" y="364"/>
                  </a:lnTo>
                  <a:lnTo>
                    <a:pt x="1388" y="362"/>
                  </a:lnTo>
                  <a:lnTo>
                    <a:pt x="1398" y="361"/>
                  </a:lnTo>
                  <a:lnTo>
                    <a:pt x="1410" y="359"/>
                  </a:lnTo>
                  <a:lnTo>
                    <a:pt x="1422" y="358"/>
                  </a:lnTo>
                  <a:lnTo>
                    <a:pt x="1437" y="356"/>
                  </a:lnTo>
                  <a:lnTo>
                    <a:pt x="1497" y="315"/>
                  </a:lnTo>
                  <a:lnTo>
                    <a:pt x="1529" y="271"/>
                  </a:lnTo>
                  <a:lnTo>
                    <a:pt x="1537" y="222"/>
                  </a:lnTo>
                  <a:lnTo>
                    <a:pt x="1525" y="175"/>
                  </a:lnTo>
                  <a:lnTo>
                    <a:pt x="1497" y="127"/>
                  </a:lnTo>
                  <a:lnTo>
                    <a:pt x="1456" y="86"/>
                  </a:lnTo>
                  <a:lnTo>
                    <a:pt x="1408" y="52"/>
                  </a:lnTo>
                  <a:lnTo>
                    <a:pt x="1356" y="27"/>
                  </a:lnTo>
                  <a:lnTo>
                    <a:pt x="1318" y="27"/>
                  </a:lnTo>
                  <a:lnTo>
                    <a:pt x="1289" y="30"/>
                  </a:lnTo>
                  <a:lnTo>
                    <a:pt x="1264" y="34"/>
                  </a:lnTo>
                  <a:lnTo>
                    <a:pt x="1244" y="45"/>
                  </a:lnTo>
                  <a:lnTo>
                    <a:pt x="1225" y="56"/>
                  </a:lnTo>
                  <a:lnTo>
                    <a:pt x="1210" y="74"/>
                  </a:lnTo>
                  <a:lnTo>
                    <a:pt x="1194" y="96"/>
                  </a:lnTo>
                  <a:lnTo>
                    <a:pt x="1181" y="124"/>
                  </a:lnTo>
                  <a:lnTo>
                    <a:pt x="1174" y="124"/>
                  </a:lnTo>
                  <a:lnTo>
                    <a:pt x="1160" y="124"/>
                  </a:lnTo>
                  <a:lnTo>
                    <a:pt x="1164" y="98"/>
                  </a:lnTo>
                  <a:lnTo>
                    <a:pt x="1176" y="74"/>
                  </a:lnTo>
                  <a:lnTo>
                    <a:pt x="1193" y="52"/>
                  </a:lnTo>
                  <a:lnTo>
                    <a:pt x="1216" y="36"/>
                  </a:lnTo>
                  <a:lnTo>
                    <a:pt x="1240" y="19"/>
                  </a:lnTo>
                  <a:lnTo>
                    <a:pt x="1271" y="9"/>
                  </a:lnTo>
                  <a:lnTo>
                    <a:pt x="1301" y="2"/>
                  </a:lnTo>
                  <a:lnTo>
                    <a:pt x="1335" y="0"/>
                  </a:lnTo>
                  <a:lnTo>
                    <a:pt x="1391" y="27"/>
                  </a:lnTo>
                  <a:lnTo>
                    <a:pt x="1447" y="64"/>
                  </a:lnTo>
                  <a:lnTo>
                    <a:pt x="1497" y="107"/>
                  </a:lnTo>
                  <a:lnTo>
                    <a:pt x="1536" y="157"/>
                  </a:lnTo>
                  <a:lnTo>
                    <a:pt x="1554" y="209"/>
                  </a:lnTo>
                  <a:lnTo>
                    <a:pt x="1554" y="263"/>
                  </a:lnTo>
                  <a:lnTo>
                    <a:pt x="1525" y="319"/>
                  </a:lnTo>
                  <a:lnTo>
                    <a:pt x="1468" y="375"/>
                  </a:lnTo>
                  <a:lnTo>
                    <a:pt x="1452" y="375"/>
                  </a:lnTo>
                  <a:lnTo>
                    <a:pt x="1442" y="380"/>
                  </a:lnTo>
                  <a:lnTo>
                    <a:pt x="1429" y="386"/>
                  </a:lnTo>
                  <a:lnTo>
                    <a:pt x="1417" y="393"/>
                  </a:lnTo>
                  <a:lnTo>
                    <a:pt x="1429" y="420"/>
                  </a:lnTo>
                  <a:lnTo>
                    <a:pt x="1439" y="448"/>
                  </a:lnTo>
                  <a:lnTo>
                    <a:pt x="1446" y="471"/>
                  </a:lnTo>
                  <a:lnTo>
                    <a:pt x="1451" y="498"/>
                  </a:lnTo>
                  <a:lnTo>
                    <a:pt x="1451" y="523"/>
                  </a:lnTo>
                  <a:lnTo>
                    <a:pt x="1451" y="553"/>
                  </a:lnTo>
                  <a:lnTo>
                    <a:pt x="1449" y="585"/>
                  </a:lnTo>
                  <a:lnTo>
                    <a:pt x="1447" y="625"/>
                  </a:lnTo>
                  <a:lnTo>
                    <a:pt x="1379" y="705"/>
                  </a:lnTo>
                  <a:lnTo>
                    <a:pt x="1301" y="767"/>
                  </a:lnTo>
                  <a:lnTo>
                    <a:pt x="1210" y="811"/>
                  </a:lnTo>
                  <a:lnTo>
                    <a:pt x="1114" y="838"/>
                  </a:lnTo>
                  <a:lnTo>
                    <a:pt x="1013" y="844"/>
                  </a:lnTo>
                  <a:lnTo>
                    <a:pt x="914" y="832"/>
                  </a:lnTo>
                  <a:lnTo>
                    <a:pt x="817" y="799"/>
                  </a:lnTo>
                  <a:lnTo>
                    <a:pt x="729" y="751"/>
                  </a:lnTo>
                  <a:lnTo>
                    <a:pt x="714" y="753"/>
                  </a:lnTo>
                  <a:lnTo>
                    <a:pt x="705" y="759"/>
                  </a:lnTo>
                  <a:lnTo>
                    <a:pt x="698" y="765"/>
                  </a:lnTo>
                  <a:lnTo>
                    <a:pt x="697" y="774"/>
                  </a:lnTo>
                  <a:lnTo>
                    <a:pt x="693" y="783"/>
                  </a:lnTo>
                  <a:lnTo>
                    <a:pt x="692" y="792"/>
                  </a:lnTo>
                  <a:lnTo>
                    <a:pt x="690" y="802"/>
                  </a:lnTo>
                  <a:lnTo>
                    <a:pt x="688" y="813"/>
                  </a:lnTo>
                  <a:lnTo>
                    <a:pt x="664" y="824"/>
                  </a:lnTo>
                  <a:lnTo>
                    <a:pt x="644" y="835"/>
                  </a:lnTo>
                  <a:lnTo>
                    <a:pt x="625" y="844"/>
                  </a:lnTo>
                  <a:lnTo>
                    <a:pt x="610" y="852"/>
                  </a:lnTo>
                  <a:lnTo>
                    <a:pt x="591" y="858"/>
                  </a:lnTo>
                  <a:lnTo>
                    <a:pt x="574" y="866"/>
                  </a:lnTo>
                  <a:lnTo>
                    <a:pt x="554" y="870"/>
                  </a:lnTo>
                  <a:lnTo>
                    <a:pt x="534" y="87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169" name="Freeform 17">
              <a:extLst>
                <a:ext uri="{FF2B5EF4-FFF2-40B4-BE49-F238E27FC236}">
                  <a16:creationId xmlns:a16="http://schemas.microsoft.com/office/drawing/2014/main" id="{1E552E31-9B01-4DD8-8B9C-7E7A230636AE}"/>
                </a:ext>
              </a:extLst>
            </p:cNvPr>
            <p:cNvSpPr>
              <a:spLocks/>
            </p:cNvSpPr>
            <p:nvPr/>
          </p:nvSpPr>
          <p:spPr bwMode="auto">
            <a:xfrm>
              <a:off x="1890" y="1454"/>
              <a:ext cx="382" cy="478"/>
            </a:xfrm>
            <a:custGeom>
              <a:avLst/>
              <a:gdLst>
                <a:gd name="T0" fmla="*/ 1 w 762"/>
                <a:gd name="T1" fmla="*/ 1 h 956"/>
                <a:gd name="T2" fmla="*/ 1 w 762"/>
                <a:gd name="T3" fmla="*/ 1 h 956"/>
                <a:gd name="T4" fmla="*/ 1 w 762"/>
                <a:gd name="T5" fmla="*/ 1 h 956"/>
                <a:gd name="T6" fmla="*/ 1 w 762"/>
                <a:gd name="T7" fmla="*/ 1 h 956"/>
                <a:gd name="T8" fmla="*/ 1 w 762"/>
                <a:gd name="T9" fmla="*/ 1 h 956"/>
                <a:gd name="T10" fmla="*/ 0 w 762"/>
                <a:gd name="T11" fmla="*/ 1 h 956"/>
                <a:gd name="T12" fmla="*/ 1 w 762"/>
                <a:gd name="T13" fmla="*/ 1 h 956"/>
                <a:gd name="T14" fmla="*/ 1 w 762"/>
                <a:gd name="T15" fmla="*/ 1 h 956"/>
                <a:gd name="T16" fmla="*/ 1 w 762"/>
                <a:gd name="T17" fmla="*/ 1 h 956"/>
                <a:gd name="T18" fmla="*/ 1 w 762"/>
                <a:gd name="T19" fmla="*/ 1 h 956"/>
                <a:gd name="T20" fmla="*/ 1 w 762"/>
                <a:gd name="T21" fmla="*/ 1 h 956"/>
                <a:gd name="T22" fmla="*/ 1 w 762"/>
                <a:gd name="T23" fmla="*/ 1 h 956"/>
                <a:gd name="T24" fmla="*/ 1 w 762"/>
                <a:gd name="T25" fmla="*/ 1 h 956"/>
                <a:gd name="T26" fmla="*/ 1 w 762"/>
                <a:gd name="T27" fmla="*/ 1 h 956"/>
                <a:gd name="T28" fmla="*/ 1 w 762"/>
                <a:gd name="T29" fmla="*/ 1 h 956"/>
                <a:gd name="T30" fmla="*/ 1 w 762"/>
                <a:gd name="T31" fmla="*/ 1 h 956"/>
                <a:gd name="T32" fmla="*/ 1 w 762"/>
                <a:gd name="T33" fmla="*/ 1 h 956"/>
                <a:gd name="T34" fmla="*/ 1 w 762"/>
                <a:gd name="T35" fmla="*/ 1 h 956"/>
                <a:gd name="T36" fmla="*/ 1 w 762"/>
                <a:gd name="T37" fmla="*/ 1 h 956"/>
                <a:gd name="T38" fmla="*/ 1 w 762"/>
                <a:gd name="T39" fmla="*/ 1 h 956"/>
                <a:gd name="T40" fmla="*/ 1 w 762"/>
                <a:gd name="T41" fmla="*/ 1 h 956"/>
                <a:gd name="T42" fmla="*/ 1 w 762"/>
                <a:gd name="T43" fmla="*/ 1 h 956"/>
                <a:gd name="T44" fmla="*/ 1 w 762"/>
                <a:gd name="T45" fmla="*/ 1 h 956"/>
                <a:gd name="T46" fmla="*/ 1 w 762"/>
                <a:gd name="T47" fmla="*/ 1 h 956"/>
                <a:gd name="T48" fmla="*/ 1 w 762"/>
                <a:gd name="T49" fmla="*/ 1 h 956"/>
                <a:gd name="T50" fmla="*/ 1 w 762"/>
                <a:gd name="T51" fmla="*/ 1 h 956"/>
                <a:gd name="T52" fmla="*/ 1 w 762"/>
                <a:gd name="T53" fmla="*/ 1 h 956"/>
                <a:gd name="T54" fmla="*/ 1 w 762"/>
                <a:gd name="T55" fmla="*/ 1 h 956"/>
                <a:gd name="T56" fmla="*/ 1 w 762"/>
                <a:gd name="T57" fmla="*/ 1 h 956"/>
                <a:gd name="T58" fmla="*/ 1 w 762"/>
                <a:gd name="T59" fmla="*/ 1 h 956"/>
                <a:gd name="T60" fmla="*/ 1 w 762"/>
                <a:gd name="T61" fmla="*/ 1 h 956"/>
                <a:gd name="T62" fmla="*/ 1 w 762"/>
                <a:gd name="T63" fmla="*/ 1 h 956"/>
                <a:gd name="T64" fmla="*/ 1 w 762"/>
                <a:gd name="T65" fmla="*/ 1 h 956"/>
                <a:gd name="T66" fmla="*/ 1 w 762"/>
                <a:gd name="T67" fmla="*/ 1 h 956"/>
                <a:gd name="T68" fmla="*/ 1 w 762"/>
                <a:gd name="T69" fmla="*/ 1 h 956"/>
                <a:gd name="T70" fmla="*/ 1 w 762"/>
                <a:gd name="T71" fmla="*/ 1 h 956"/>
                <a:gd name="T72" fmla="*/ 1 w 762"/>
                <a:gd name="T73" fmla="*/ 1 h 956"/>
                <a:gd name="T74" fmla="*/ 1 w 762"/>
                <a:gd name="T75" fmla="*/ 1 h 956"/>
                <a:gd name="T76" fmla="*/ 1 w 762"/>
                <a:gd name="T77" fmla="*/ 1 h 956"/>
                <a:gd name="T78" fmla="*/ 1 w 762"/>
                <a:gd name="T79" fmla="*/ 1 h 956"/>
                <a:gd name="T80" fmla="*/ 1 w 762"/>
                <a:gd name="T81" fmla="*/ 1 h 956"/>
                <a:gd name="T82" fmla="*/ 1 w 762"/>
                <a:gd name="T83" fmla="*/ 1 h 956"/>
                <a:gd name="T84" fmla="*/ 1 w 762"/>
                <a:gd name="T85" fmla="*/ 1 h 956"/>
                <a:gd name="T86" fmla="*/ 1 w 762"/>
                <a:gd name="T87" fmla="*/ 1 h 956"/>
                <a:gd name="T88" fmla="*/ 1 w 762"/>
                <a:gd name="T89" fmla="*/ 1 h 956"/>
                <a:gd name="T90" fmla="*/ 1 w 762"/>
                <a:gd name="T91" fmla="*/ 1 h 956"/>
                <a:gd name="T92" fmla="*/ 1 w 762"/>
                <a:gd name="T93" fmla="*/ 1 h 956"/>
                <a:gd name="T94" fmla="*/ 1 w 762"/>
                <a:gd name="T95" fmla="*/ 1 h 956"/>
                <a:gd name="T96" fmla="*/ 1 w 762"/>
                <a:gd name="T97" fmla="*/ 1 h 956"/>
                <a:gd name="T98" fmla="*/ 1 w 762"/>
                <a:gd name="T99" fmla="*/ 1 h 956"/>
                <a:gd name="T100" fmla="*/ 1 w 762"/>
                <a:gd name="T101" fmla="*/ 1 h 956"/>
                <a:gd name="T102" fmla="*/ 1 w 762"/>
                <a:gd name="T103" fmla="*/ 1 h 956"/>
                <a:gd name="T104" fmla="*/ 1 w 762"/>
                <a:gd name="T105" fmla="*/ 1 h 956"/>
                <a:gd name="T106" fmla="*/ 1 w 762"/>
                <a:gd name="T107" fmla="*/ 1 h 956"/>
                <a:gd name="T108" fmla="*/ 1 w 762"/>
                <a:gd name="T109" fmla="*/ 1 h 956"/>
                <a:gd name="T110" fmla="*/ 1 w 762"/>
                <a:gd name="T111" fmla="*/ 1 h 956"/>
                <a:gd name="T112" fmla="*/ 1 w 762"/>
                <a:gd name="T113" fmla="*/ 1 h 956"/>
                <a:gd name="T114" fmla="*/ 1 w 762"/>
                <a:gd name="T115" fmla="*/ 1 h 956"/>
                <a:gd name="T116" fmla="*/ 1 w 762"/>
                <a:gd name="T117" fmla="*/ 1 h 956"/>
                <a:gd name="T118" fmla="*/ 1 w 762"/>
                <a:gd name="T119" fmla="*/ 1 h 95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762"/>
                <a:gd name="T181" fmla="*/ 0 h 956"/>
                <a:gd name="T182" fmla="*/ 762 w 762"/>
                <a:gd name="T183" fmla="*/ 956 h 95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762" h="956">
                  <a:moveTo>
                    <a:pt x="156" y="956"/>
                  </a:moveTo>
                  <a:lnTo>
                    <a:pt x="146" y="946"/>
                  </a:lnTo>
                  <a:lnTo>
                    <a:pt x="136" y="937"/>
                  </a:lnTo>
                  <a:lnTo>
                    <a:pt x="125" y="928"/>
                  </a:lnTo>
                  <a:lnTo>
                    <a:pt x="115" y="922"/>
                  </a:lnTo>
                  <a:lnTo>
                    <a:pt x="103" y="915"/>
                  </a:lnTo>
                  <a:lnTo>
                    <a:pt x="95" y="910"/>
                  </a:lnTo>
                  <a:lnTo>
                    <a:pt x="86" y="906"/>
                  </a:lnTo>
                  <a:lnTo>
                    <a:pt x="83" y="903"/>
                  </a:lnTo>
                  <a:lnTo>
                    <a:pt x="37" y="848"/>
                  </a:lnTo>
                  <a:lnTo>
                    <a:pt x="10" y="798"/>
                  </a:lnTo>
                  <a:lnTo>
                    <a:pt x="0" y="749"/>
                  </a:lnTo>
                  <a:lnTo>
                    <a:pt x="6" y="705"/>
                  </a:lnTo>
                  <a:lnTo>
                    <a:pt x="29" y="662"/>
                  </a:lnTo>
                  <a:lnTo>
                    <a:pt x="66" y="625"/>
                  </a:lnTo>
                  <a:lnTo>
                    <a:pt x="119" y="591"/>
                  </a:lnTo>
                  <a:lnTo>
                    <a:pt x="186" y="563"/>
                  </a:lnTo>
                  <a:lnTo>
                    <a:pt x="198" y="563"/>
                  </a:lnTo>
                  <a:lnTo>
                    <a:pt x="215" y="563"/>
                  </a:lnTo>
                  <a:lnTo>
                    <a:pt x="232" y="563"/>
                  </a:lnTo>
                  <a:lnTo>
                    <a:pt x="253" y="565"/>
                  </a:lnTo>
                  <a:lnTo>
                    <a:pt x="270" y="563"/>
                  </a:lnTo>
                  <a:lnTo>
                    <a:pt x="288" y="562"/>
                  </a:lnTo>
                  <a:lnTo>
                    <a:pt x="305" y="559"/>
                  </a:lnTo>
                  <a:lnTo>
                    <a:pt x="321" y="554"/>
                  </a:lnTo>
                  <a:lnTo>
                    <a:pt x="321" y="545"/>
                  </a:lnTo>
                  <a:lnTo>
                    <a:pt x="321" y="537"/>
                  </a:lnTo>
                  <a:lnTo>
                    <a:pt x="292" y="511"/>
                  </a:lnTo>
                  <a:lnTo>
                    <a:pt x="265" y="486"/>
                  </a:lnTo>
                  <a:lnTo>
                    <a:pt x="237" y="463"/>
                  </a:lnTo>
                  <a:lnTo>
                    <a:pt x="220" y="442"/>
                  </a:lnTo>
                  <a:lnTo>
                    <a:pt x="212" y="421"/>
                  </a:lnTo>
                  <a:lnTo>
                    <a:pt x="219" y="407"/>
                  </a:lnTo>
                  <a:lnTo>
                    <a:pt x="246" y="393"/>
                  </a:lnTo>
                  <a:lnTo>
                    <a:pt x="299" y="384"/>
                  </a:lnTo>
                  <a:lnTo>
                    <a:pt x="309" y="376"/>
                  </a:lnTo>
                  <a:lnTo>
                    <a:pt x="321" y="367"/>
                  </a:lnTo>
                  <a:lnTo>
                    <a:pt x="321" y="353"/>
                  </a:lnTo>
                  <a:lnTo>
                    <a:pt x="321" y="340"/>
                  </a:lnTo>
                  <a:lnTo>
                    <a:pt x="246" y="256"/>
                  </a:lnTo>
                  <a:lnTo>
                    <a:pt x="214" y="185"/>
                  </a:lnTo>
                  <a:lnTo>
                    <a:pt x="212" y="125"/>
                  </a:lnTo>
                  <a:lnTo>
                    <a:pt x="244" y="79"/>
                  </a:lnTo>
                  <a:lnTo>
                    <a:pt x="300" y="42"/>
                  </a:lnTo>
                  <a:lnTo>
                    <a:pt x="380" y="18"/>
                  </a:lnTo>
                  <a:lnTo>
                    <a:pt x="475" y="5"/>
                  </a:lnTo>
                  <a:lnTo>
                    <a:pt x="587" y="0"/>
                  </a:lnTo>
                  <a:lnTo>
                    <a:pt x="604" y="3"/>
                  </a:lnTo>
                  <a:lnTo>
                    <a:pt x="623" y="6"/>
                  </a:lnTo>
                  <a:lnTo>
                    <a:pt x="640" y="11"/>
                  </a:lnTo>
                  <a:lnTo>
                    <a:pt x="659" y="17"/>
                  </a:lnTo>
                  <a:lnTo>
                    <a:pt x="674" y="21"/>
                  </a:lnTo>
                  <a:lnTo>
                    <a:pt x="693" y="30"/>
                  </a:lnTo>
                  <a:lnTo>
                    <a:pt x="710" y="40"/>
                  </a:lnTo>
                  <a:lnTo>
                    <a:pt x="730" y="54"/>
                  </a:lnTo>
                  <a:lnTo>
                    <a:pt x="725" y="63"/>
                  </a:lnTo>
                  <a:lnTo>
                    <a:pt x="723" y="74"/>
                  </a:lnTo>
                  <a:lnTo>
                    <a:pt x="720" y="85"/>
                  </a:lnTo>
                  <a:lnTo>
                    <a:pt x="720" y="98"/>
                  </a:lnTo>
                  <a:lnTo>
                    <a:pt x="720" y="110"/>
                  </a:lnTo>
                  <a:lnTo>
                    <a:pt x="720" y="122"/>
                  </a:lnTo>
                  <a:lnTo>
                    <a:pt x="720" y="132"/>
                  </a:lnTo>
                  <a:lnTo>
                    <a:pt x="720" y="144"/>
                  </a:lnTo>
                  <a:lnTo>
                    <a:pt x="727" y="159"/>
                  </a:lnTo>
                  <a:lnTo>
                    <a:pt x="733" y="175"/>
                  </a:lnTo>
                  <a:lnTo>
                    <a:pt x="740" y="188"/>
                  </a:lnTo>
                  <a:lnTo>
                    <a:pt x="749" y="201"/>
                  </a:lnTo>
                  <a:lnTo>
                    <a:pt x="752" y="210"/>
                  </a:lnTo>
                  <a:lnTo>
                    <a:pt x="757" y="221"/>
                  </a:lnTo>
                  <a:lnTo>
                    <a:pt x="760" y="226"/>
                  </a:lnTo>
                  <a:lnTo>
                    <a:pt x="762" y="232"/>
                  </a:lnTo>
                  <a:lnTo>
                    <a:pt x="740" y="240"/>
                  </a:lnTo>
                  <a:lnTo>
                    <a:pt x="727" y="246"/>
                  </a:lnTo>
                  <a:lnTo>
                    <a:pt x="716" y="250"/>
                  </a:lnTo>
                  <a:lnTo>
                    <a:pt x="711" y="256"/>
                  </a:lnTo>
                  <a:lnTo>
                    <a:pt x="704" y="260"/>
                  </a:lnTo>
                  <a:lnTo>
                    <a:pt x="699" y="269"/>
                  </a:lnTo>
                  <a:lnTo>
                    <a:pt x="691" y="280"/>
                  </a:lnTo>
                  <a:lnTo>
                    <a:pt x="679" y="296"/>
                  </a:lnTo>
                  <a:lnTo>
                    <a:pt x="679" y="303"/>
                  </a:lnTo>
                  <a:lnTo>
                    <a:pt x="684" y="314"/>
                  </a:lnTo>
                  <a:lnTo>
                    <a:pt x="691" y="327"/>
                  </a:lnTo>
                  <a:lnTo>
                    <a:pt x="699" y="340"/>
                  </a:lnTo>
                  <a:lnTo>
                    <a:pt x="706" y="352"/>
                  </a:lnTo>
                  <a:lnTo>
                    <a:pt x="713" y="365"/>
                  </a:lnTo>
                  <a:lnTo>
                    <a:pt x="716" y="376"/>
                  </a:lnTo>
                  <a:lnTo>
                    <a:pt x="720" y="384"/>
                  </a:lnTo>
                  <a:lnTo>
                    <a:pt x="672" y="401"/>
                  </a:lnTo>
                  <a:lnTo>
                    <a:pt x="637" y="426"/>
                  </a:lnTo>
                  <a:lnTo>
                    <a:pt x="611" y="455"/>
                  </a:lnTo>
                  <a:lnTo>
                    <a:pt x="596" y="489"/>
                  </a:lnTo>
                  <a:lnTo>
                    <a:pt x="591" y="526"/>
                  </a:lnTo>
                  <a:lnTo>
                    <a:pt x="597" y="566"/>
                  </a:lnTo>
                  <a:lnTo>
                    <a:pt x="616" y="605"/>
                  </a:lnTo>
                  <a:lnTo>
                    <a:pt x="648" y="643"/>
                  </a:lnTo>
                  <a:lnTo>
                    <a:pt x="643" y="643"/>
                  </a:lnTo>
                  <a:lnTo>
                    <a:pt x="638" y="652"/>
                  </a:lnTo>
                  <a:lnTo>
                    <a:pt x="596" y="665"/>
                  </a:lnTo>
                  <a:lnTo>
                    <a:pt x="560" y="684"/>
                  </a:lnTo>
                  <a:lnTo>
                    <a:pt x="530" y="705"/>
                  </a:lnTo>
                  <a:lnTo>
                    <a:pt x="511" y="732"/>
                  </a:lnTo>
                  <a:lnTo>
                    <a:pt x="499" y="757"/>
                  </a:lnTo>
                  <a:lnTo>
                    <a:pt x="501" y="788"/>
                  </a:lnTo>
                  <a:lnTo>
                    <a:pt x="514" y="820"/>
                  </a:lnTo>
                  <a:lnTo>
                    <a:pt x="547" y="857"/>
                  </a:lnTo>
                  <a:lnTo>
                    <a:pt x="480" y="867"/>
                  </a:lnTo>
                  <a:lnTo>
                    <a:pt x="431" y="878"/>
                  </a:lnTo>
                  <a:lnTo>
                    <a:pt x="394" y="884"/>
                  </a:lnTo>
                  <a:lnTo>
                    <a:pt x="367" y="891"/>
                  </a:lnTo>
                  <a:lnTo>
                    <a:pt x="343" y="895"/>
                  </a:lnTo>
                  <a:lnTo>
                    <a:pt x="326" y="900"/>
                  </a:lnTo>
                  <a:lnTo>
                    <a:pt x="307" y="904"/>
                  </a:lnTo>
                  <a:lnTo>
                    <a:pt x="288" y="912"/>
                  </a:lnTo>
                  <a:lnTo>
                    <a:pt x="271" y="918"/>
                  </a:lnTo>
                  <a:lnTo>
                    <a:pt x="254" y="925"/>
                  </a:lnTo>
                  <a:lnTo>
                    <a:pt x="236" y="932"/>
                  </a:lnTo>
                  <a:lnTo>
                    <a:pt x="217" y="940"/>
                  </a:lnTo>
                  <a:lnTo>
                    <a:pt x="198" y="944"/>
                  </a:lnTo>
                  <a:lnTo>
                    <a:pt x="183" y="950"/>
                  </a:lnTo>
                  <a:lnTo>
                    <a:pt x="168" y="953"/>
                  </a:lnTo>
                  <a:lnTo>
                    <a:pt x="156" y="956"/>
                  </a:lnTo>
                  <a:close/>
                </a:path>
              </a:pathLst>
            </a:custGeom>
            <a:solidFill>
              <a:srgbClr val="00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170" name="Freeform 18">
              <a:extLst>
                <a:ext uri="{FF2B5EF4-FFF2-40B4-BE49-F238E27FC236}">
                  <a16:creationId xmlns:a16="http://schemas.microsoft.com/office/drawing/2014/main" id="{37A057FC-B4E4-4231-8C87-DB35D78A2DCE}"/>
                </a:ext>
              </a:extLst>
            </p:cNvPr>
            <p:cNvSpPr>
              <a:spLocks/>
            </p:cNvSpPr>
            <p:nvPr/>
          </p:nvSpPr>
          <p:spPr bwMode="auto">
            <a:xfrm>
              <a:off x="2902" y="1905"/>
              <a:ext cx="11" cy="14"/>
            </a:xfrm>
            <a:custGeom>
              <a:avLst/>
              <a:gdLst>
                <a:gd name="T0" fmla="*/ 0 w 20"/>
                <a:gd name="T1" fmla="*/ 1 h 26"/>
                <a:gd name="T2" fmla="*/ 1 w 20"/>
                <a:gd name="T3" fmla="*/ 1 h 26"/>
                <a:gd name="T4" fmla="*/ 1 w 20"/>
                <a:gd name="T5" fmla="*/ 1 h 26"/>
                <a:gd name="T6" fmla="*/ 1 w 20"/>
                <a:gd name="T7" fmla="*/ 1 h 26"/>
                <a:gd name="T8" fmla="*/ 1 w 20"/>
                <a:gd name="T9" fmla="*/ 1 h 26"/>
                <a:gd name="T10" fmla="*/ 1 w 20"/>
                <a:gd name="T11" fmla="*/ 0 h 26"/>
                <a:gd name="T12" fmla="*/ 1 w 20"/>
                <a:gd name="T13" fmla="*/ 0 h 26"/>
                <a:gd name="T14" fmla="*/ 1 w 20"/>
                <a:gd name="T15" fmla="*/ 1 h 26"/>
                <a:gd name="T16" fmla="*/ 1 w 20"/>
                <a:gd name="T17" fmla="*/ 1 h 26"/>
                <a:gd name="T18" fmla="*/ 1 w 20"/>
                <a:gd name="T19" fmla="*/ 1 h 26"/>
                <a:gd name="T20" fmla="*/ 0 w 20"/>
                <a:gd name="T21" fmla="*/ 1 h 2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0"/>
                <a:gd name="T34" fmla="*/ 0 h 26"/>
                <a:gd name="T35" fmla="*/ 20 w 20"/>
                <a:gd name="T36" fmla="*/ 26 h 2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0" h="26">
                  <a:moveTo>
                    <a:pt x="0" y="26"/>
                  </a:moveTo>
                  <a:lnTo>
                    <a:pt x="2" y="16"/>
                  </a:lnTo>
                  <a:lnTo>
                    <a:pt x="5" y="10"/>
                  </a:lnTo>
                  <a:lnTo>
                    <a:pt x="7" y="4"/>
                  </a:lnTo>
                  <a:lnTo>
                    <a:pt x="8" y="3"/>
                  </a:lnTo>
                  <a:lnTo>
                    <a:pt x="8" y="0"/>
                  </a:lnTo>
                  <a:lnTo>
                    <a:pt x="10" y="0"/>
                  </a:lnTo>
                  <a:lnTo>
                    <a:pt x="10" y="4"/>
                  </a:lnTo>
                  <a:lnTo>
                    <a:pt x="20" y="18"/>
                  </a:lnTo>
                  <a:lnTo>
                    <a:pt x="5" y="18"/>
                  </a:lnTo>
                  <a:lnTo>
                    <a:pt x="0" y="2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171" name="Freeform 19">
              <a:extLst>
                <a:ext uri="{FF2B5EF4-FFF2-40B4-BE49-F238E27FC236}">
                  <a16:creationId xmlns:a16="http://schemas.microsoft.com/office/drawing/2014/main" id="{7050A404-0034-4785-B6B9-01CA43604ABA}"/>
                </a:ext>
              </a:extLst>
            </p:cNvPr>
            <p:cNvSpPr>
              <a:spLocks/>
            </p:cNvSpPr>
            <p:nvPr/>
          </p:nvSpPr>
          <p:spPr bwMode="auto">
            <a:xfrm>
              <a:off x="2193" y="1151"/>
              <a:ext cx="935" cy="656"/>
            </a:xfrm>
            <a:custGeom>
              <a:avLst/>
              <a:gdLst>
                <a:gd name="T0" fmla="*/ 1 w 1870"/>
                <a:gd name="T1" fmla="*/ 2 h 1215"/>
                <a:gd name="T2" fmla="*/ 1 w 1870"/>
                <a:gd name="T3" fmla="*/ 2 h 1215"/>
                <a:gd name="T4" fmla="*/ 1 w 1870"/>
                <a:gd name="T5" fmla="*/ 2 h 1215"/>
                <a:gd name="T6" fmla="*/ 1 w 1870"/>
                <a:gd name="T7" fmla="*/ 2 h 1215"/>
                <a:gd name="T8" fmla="*/ 1 w 1870"/>
                <a:gd name="T9" fmla="*/ 2 h 1215"/>
                <a:gd name="T10" fmla="*/ 1 w 1870"/>
                <a:gd name="T11" fmla="*/ 2 h 1215"/>
                <a:gd name="T12" fmla="*/ 1 w 1870"/>
                <a:gd name="T13" fmla="*/ 2 h 1215"/>
                <a:gd name="T14" fmla="*/ 1 w 1870"/>
                <a:gd name="T15" fmla="*/ 2 h 1215"/>
                <a:gd name="T16" fmla="*/ 1 w 1870"/>
                <a:gd name="T17" fmla="*/ 2 h 1215"/>
                <a:gd name="T18" fmla="*/ 1 w 1870"/>
                <a:gd name="T19" fmla="*/ 2 h 1215"/>
                <a:gd name="T20" fmla="*/ 1 w 1870"/>
                <a:gd name="T21" fmla="*/ 2 h 1215"/>
                <a:gd name="T22" fmla="*/ 1 w 1870"/>
                <a:gd name="T23" fmla="*/ 2 h 1215"/>
                <a:gd name="T24" fmla="*/ 1 w 1870"/>
                <a:gd name="T25" fmla="*/ 2 h 1215"/>
                <a:gd name="T26" fmla="*/ 1 w 1870"/>
                <a:gd name="T27" fmla="*/ 2 h 1215"/>
                <a:gd name="T28" fmla="*/ 1 w 1870"/>
                <a:gd name="T29" fmla="*/ 2 h 1215"/>
                <a:gd name="T30" fmla="*/ 1 w 1870"/>
                <a:gd name="T31" fmla="*/ 1 h 1215"/>
                <a:gd name="T32" fmla="*/ 1 w 1870"/>
                <a:gd name="T33" fmla="*/ 1 h 1215"/>
                <a:gd name="T34" fmla="*/ 1 w 1870"/>
                <a:gd name="T35" fmla="*/ 1 h 1215"/>
                <a:gd name="T36" fmla="*/ 1 w 1870"/>
                <a:gd name="T37" fmla="*/ 1 h 1215"/>
                <a:gd name="T38" fmla="*/ 1 w 1870"/>
                <a:gd name="T39" fmla="*/ 1 h 1215"/>
                <a:gd name="T40" fmla="*/ 1 w 1870"/>
                <a:gd name="T41" fmla="*/ 1 h 1215"/>
                <a:gd name="T42" fmla="*/ 1 w 1870"/>
                <a:gd name="T43" fmla="*/ 1 h 1215"/>
                <a:gd name="T44" fmla="*/ 1 w 1870"/>
                <a:gd name="T45" fmla="*/ 1 h 1215"/>
                <a:gd name="T46" fmla="*/ 1 w 1870"/>
                <a:gd name="T47" fmla="*/ 1 h 1215"/>
                <a:gd name="T48" fmla="*/ 1 w 1870"/>
                <a:gd name="T49" fmla="*/ 1 h 1215"/>
                <a:gd name="T50" fmla="*/ 1 w 1870"/>
                <a:gd name="T51" fmla="*/ 1 h 1215"/>
                <a:gd name="T52" fmla="*/ 1 w 1870"/>
                <a:gd name="T53" fmla="*/ 1 h 1215"/>
                <a:gd name="T54" fmla="*/ 2 w 1870"/>
                <a:gd name="T55" fmla="*/ 1 h 1215"/>
                <a:gd name="T56" fmla="*/ 2 w 1870"/>
                <a:gd name="T57" fmla="*/ 1 h 1215"/>
                <a:gd name="T58" fmla="*/ 2 w 1870"/>
                <a:gd name="T59" fmla="*/ 1 h 1215"/>
                <a:gd name="T60" fmla="*/ 2 w 1870"/>
                <a:gd name="T61" fmla="*/ 1 h 1215"/>
                <a:gd name="T62" fmla="*/ 2 w 1870"/>
                <a:gd name="T63" fmla="*/ 1 h 1215"/>
                <a:gd name="T64" fmla="*/ 2 w 1870"/>
                <a:gd name="T65" fmla="*/ 1 h 1215"/>
                <a:gd name="T66" fmla="*/ 2 w 1870"/>
                <a:gd name="T67" fmla="*/ 1 h 1215"/>
                <a:gd name="T68" fmla="*/ 2 w 1870"/>
                <a:gd name="T69" fmla="*/ 1 h 1215"/>
                <a:gd name="T70" fmla="*/ 2 w 1870"/>
                <a:gd name="T71" fmla="*/ 1 h 1215"/>
                <a:gd name="T72" fmla="*/ 2 w 1870"/>
                <a:gd name="T73" fmla="*/ 1 h 1215"/>
                <a:gd name="T74" fmla="*/ 2 w 1870"/>
                <a:gd name="T75" fmla="*/ 1 h 1215"/>
                <a:gd name="T76" fmla="*/ 2 w 1870"/>
                <a:gd name="T77" fmla="*/ 1 h 1215"/>
                <a:gd name="T78" fmla="*/ 2 w 1870"/>
                <a:gd name="T79" fmla="*/ 1 h 1215"/>
                <a:gd name="T80" fmla="*/ 2 w 1870"/>
                <a:gd name="T81" fmla="*/ 1 h 1215"/>
                <a:gd name="T82" fmla="*/ 2 w 1870"/>
                <a:gd name="T83" fmla="*/ 1 h 1215"/>
                <a:gd name="T84" fmla="*/ 2 w 1870"/>
                <a:gd name="T85" fmla="*/ 1 h 1215"/>
                <a:gd name="T86" fmla="*/ 2 w 1870"/>
                <a:gd name="T87" fmla="*/ 1 h 1215"/>
                <a:gd name="T88" fmla="*/ 2 w 1870"/>
                <a:gd name="T89" fmla="*/ 1 h 1215"/>
                <a:gd name="T90" fmla="*/ 2 w 1870"/>
                <a:gd name="T91" fmla="*/ 1 h 1215"/>
                <a:gd name="T92" fmla="*/ 2 w 1870"/>
                <a:gd name="T93" fmla="*/ 2 h 1215"/>
                <a:gd name="T94" fmla="*/ 2 w 1870"/>
                <a:gd name="T95" fmla="*/ 2 h 1215"/>
                <a:gd name="T96" fmla="*/ 2 w 1870"/>
                <a:gd name="T97" fmla="*/ 2 h 1215"/>
                <a:gd name="T98" fmla="*/ 2 w 1870"/>
                <a:gd name="T99" fmla="*/ 2 h 1215"/>
                <a:gd name="T100" fmla="*/ 2 w 1870"/>
                <a:gd name="T101" fmla="*/ 2 h 1215"/>
                <a:gd name="T102" fmla="*/ 1 w 1870"/>
                <a:gd name="T103" fmla="*/ 2 h 1215"/>
                <a:gd name="T104" fmla="*/ 1 w 1870"/>
                <a:gd name="T105" fmla="*/ 2 h 1215"/>
                <a:gd name="T106" fmla="*/ 1 w 1870"/>
                <a:gd name="T107" fmla="*/ 2 h 1215"/>
                <a:gd name="T108" fmla="*/ 1 w 1870"/>
                <a:gd name="T109" fmla="*/ 2 h 1215"/>
                <a:gd name="T110" fmla="*/ 1 w 1870"/>
                <a:gd name="T111" fmla="*/ 2 h 1215"/>
                <a:gd name="T112" fmla="*/ 1 w 1870"/>
                <a:gd name="T113" fmla="*/ 2 h 1215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1870"/>
                <a:gd name="T172" fmla="*/ 0 h 1215"/>
                <a:gd name="T173" fmla="*/ 1870 w 1870"/>
                <a:gd name="T174" fmla="*/ 1215 h 1215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1870" h="1215">
                  <a:moveTo>
                    <a:pt x="565" y="1215"/>
                  </a:moveTo>
                  <a:lnTo>
                    <a:pt x="560" y="1177"/>
                  </a:lnTo>
                  <a:lnTo>
                    <a:pt x="557" y="1149"/>
                  </a:lnTo>
                  <a:lnTo>
                    <a:pt x="550" y="1124"/>
                  </a:lnTo>
                  <a:lnTo>
                    <a:pt x="545" y="1105"/>
                  </a:lnTo>
                  <a:lnTo>
                    <a:pt x="531" y="1087"/>
                  </a:lnTo>
                  <a:lnTo>
                    <a:pt x="516" y="1071"/>
                  </a:lnTo>
                  <a:lnTo>
                    <a:pt x="492" y="1054"/>
                  </a:lnTo>
                  <a:lnTo>
                    <a:pt x="464" y="1037"/>
                  </a:lnTo>
                  <a:lnTo>
                    <a:pt x="406" y="1034"/>
                  </a:lnTo>
                  <a:lnTo>
                    <a:pt x="363" y="1037"/>
                  </a:lnTo>
                  <a:lnTo>
                    <a:pt x="331" y="1044"/>
                  </a:lnTo>
                  <a:lnTo>
                    <a:pt x="306" y="1057"/>
                  </a:lnTo>
                  <a:lnTo>
                    <a:pt x="284" y="1075"/>
                  </a:lnTo>
                  <a:lnTo>
                    <a:pt x="267" y="1102"/>
                  </a:lnTo>
                  <a:lnTo>
                    <a:pt x="248" y="1136"/>
                  </a:lnTo>
                  <a:lnTo>
                    <a:pt x="228" y="1180"/>
                  </a:lnTo>
                  <a:lnTo>
                    <a:pt x="192" y="1162"/>
                  </a:lnTo>
                  <a:lnTo>
                    <a:pt x="161" y="1155"/>
                  </a:lnTo>
                  <a:lnTo>
                    <a:pt x="132" y="1149"/>
                  </a:lnTo>
                  <a:lnTo>
                    <a:pt x="107" y="1148"/>
                  </a:lnTo>
                  <a:lnTo>
                    <a:pt x="81" y="1142"/>
                  </a:lnTo>
                  <a:lnTo>
                    <a:pt x="58" y="1133"/>
                  </a:lnTo>
                  <a:lnTo>
                    <a:pt x="34" y="1116"/>
                  </a:lnTo>
                  <a:lnTo>
                    <a:pt x="12" y="1090"/>
                  </a:lnTo>
                  <a:lnTo>
                    <a:pt x="0" y="1037"/>
                  </a:lnTo>
                  <a:lnTo>
                    <a:pt x="8" y="997"/>
                  </a:lnTo>
                  <a:lnTo>
                    <a:pt x="29" y="963"/>
                  </a:lnTo>
                  <a:lnTo>
                    <a:pt x="61" y="939"/>
                  </a:lnTo>
                  <a:lnTo>
                    <a:pt x="92" y="920"/>
                  </a:lnTo>
                  <a:lnTo>
                    <a:pt x="124" y="905"/>
                  </a:lnTo>
                  <a:lnTo>
                    <a:pt x="146" y="893"/>
                  </a:lnTo>
                  <a:lnTo>
                    <a:pt x="156" y="885"/>
                  </a:lnTo>
                  <a:lnTo>
                    <a:pt x="139" y="874"/>
                  </a:lnTo>
                  <a:lnTo>
                    <a:pt x="129" y="864"/>
                  </a:lnTo>
                  <a:lnTo>
                    <a:pt x="117" y="854"/>
                  </a:lnTo>
                  <a:lnTo>
                    <a:pt x="112" y="845"/>
                  </a:lnTo>
                  <a:lnTo>
                    <a:pt x="105" y="834"/>
                  </a:lnTo>
                  <a:lnTo>
                    <a:pt x="100" y="824"/>
                  </a:lnTo>
                  <a:lnTo>
                    <a:pt x="97" y="814"/>
                  </a:lnTo>
                  <a:lnTo>
                    <a:pt x="93" y="805"/>
                  </a:lnTo>
                  <a:lnTo>
                    <a:pt x="122" y="780"/>
                  </a:lnTo>
                  <a:lnTo>
                    <a:pt x="148" y="768"/>
                  </a:lnTo>
                  <a:lnTo>
                    <a:pt x="168" y="761"/>
                  </a:lnTo>
                  <a:lnTo>
                    <a:pt x="183" y="758"/>
                  </a:lnTo>
                  <a:lnTo>
                    <a:pt x="187" y="749"/>
                  </a:lnTo>
                  <a:lnTo>
                    <a:pt x="182" y="735"/>
                  </a:lnTo>
                  <a:lnTo>
                    <a:pt x="165" y="710"/>
                  </a:lnTo>
                  <a:lnTo>
                    <a:pt x="134" y="670"/>
                  </a:lnTo>
                  <a:lnTo>
                    <a:pt x="151" y="576"/>
                  </a:lnTo>
                  <a:lnTo>
                    <a:pt x="194" y="496"/>
                  </a:lnTo>
                  <a:lnTo>
                    <a:pt x="256" y="431"/>
                  </a:lnTo>
                  <a:lnTo>
                    <a:pt x="338" y="380"/>
                  </a:lnTo>
                  <a:lnTo>
                    <a:pt x="430" y="340"/>
                  </a:lnTo>
                  <a:lnTo>
                    <a:pt x="533" y="315"/>
                  </a:lnTo>
                  <a:lnTo>
                    <a:pt x="640" y="303"/>
                  </a:lnTo>
                  <a:lnTo>
                    <a:pt x="751" y="304"/>
                  </a:lnTo>
                  <a:lnTo>
                    <a:pt x="761" y="306"/>
                  </a:lnTo>
                  <a:lnTo>
                    <a:pt x="773" y="309"/>
                  </a:lnTo>
                  <a:lnTo>
                    <a:pt x="785" y="310"/>
                  </a:lnTo>
                  <a:lnTo>
                    <a:pt x="796" y="313"/>
                  </a:lnTo>
                  <a:lnTo>
                    <a:pt x="807" y="313"/>
                  </a:lnTo>
                  <a:lnTo>
                    <a:pt x="820" y="316"/>
                  </a:lnTo>
                  <a:lnTo>
                    <a:pt x="830" y="318"/>
                  </a:lnTo>
                  <a:lnTo>
                    <a:pt x="844" y="322"/>
                  </a:lnTo>
                  <a:lnTo>
                    <a:pt x="856" y="325"/>
                  </a:lnTo>
                  <a:lnTo>
                    <a:pt x="873" y="334"/>
                  </a:lnTo>
                  <a:lnTo>
                    <a:pt x="891" y="341"/>
                  </a:lnTo>
                  <a:lnTo>
                    <a:pt x="914" y="351"/>
                  </a:lnTo>
                  <a:lnTo>
                    <a:pt x="934" y="359"/>
                  </a:lnTo>
                  <a:lnTo>
                    <a:pt x="959" y="368"/>
                  </a:lnTo>
                  <a:lnTo>
                    <a:pt x="983" y="372"/>
                  </a:lnTo>
                  <a:lnTo>
                    <a:pt x="1007" y="375"/>
                  </a:lnTo>
                  <a:lnTo>
                    <a:pt x="1012" y="366"/>
                  </a:lnTo>
                  <a:lnTo>
                    <a:pt x="1017" y="356"/>
                  </a:lnTo>
                  <a:lnTo>
                    <a:pt x="1017" y="344"/>
                  </a:lnTo>
                  <a:lnTo>
                    <a:pt x="1019" y="334"/>
                  </a:lnTo>
                  <a:lnTo>
                    <a:pt x="1017" y="320"/>
                  </a:lnTo>
                  <a:lnTo>
                    <a:pt x="1017" y="309"/>
                  </a:lnTo>
                  <a:lnTo>
                    <a:pt x="1017" y="295"/>
                  </a:lnTo>
                  <a:lnTo>
                    <a:pt x="1017" y="286"/>
                  </a:lnTo>
                  <a:lnTo>
                    <a:pt x="1027" y="264"/>
                  </a:lnTo>
                  <a:lnTo>
                    <a:pt x="1039" y="248"/>
                  </a:lnTo>
                  <a:lnTo>
                    <a:pt x="1049" y="236"/>
                  </a:lnTo>
                  <a:lnTo>
                    <a:pt x="1065" y="229"/>
                  </a:lnTo>
                  <a:lnTo>
                    <a:pt x="1080" y="223"/>
                  </a:lnTo>
                  <a:lnTo>
                    <a:pt x="1100" y="219"/>
                  </a:lnTo>
                  <a:lnTo>
                    <a:pt x="1122" y="216"/>
                  </a:lnTo>
                  <a:lnTo>
                    <a:pt x="1151" y="214"/>
                  </a:lnTo>
                  <a:lnTo>
                    <a:pt x="1167" y="216"/>
                  </a:lnTo>
                  <a:lnTo>
                    <a:pt x="1182" y="222"/>
                  </a:lnTo>
                  <a:lnTo>
                    <a:pt x="1190" y="223"/>
                  </a:lnTo>
                  <a:lnTo>
                    <a:pt x="1201" y="224"/>
                  </a:lnTo>
                  <a:lnTo>
                    <a:pt x="1211" y="224"/>
                  </a:lnTo>
                  <a:lnTo>
                    <a:pt x="1223" y="223"/>
                  </a:lnTo>
                  <a:lnTo>
                    <a:pt x="1214" y="179"/>
                  </a:lnTo>
                  <a:lnTo>
                    <a:pt x="1206" y="142"/>
                  </a:lnTo>
                  <a:lnTo>
                    <a:pt x="1201" y="109"/>
                  </a:lnTo>
                  <a:lnTo>
                    <a:pt x="1202" y="81"/>
                  </a:lnTo>
                  <a:lnTo>
                    <a:pt x="1209" y="56"/>
                  </a:lnTo>
                  <a:lnTo>
                    <a:pt x="1228" y="35"/>
                  </a:lnTo>
                  <a:lnTo>
                    <a:pt x="1258" y="16"/>
                  </a:lnTo>
                  <a:lnTo>
                    <a:pt x="1306" y="0"/>
                  </a:lnTo>
                  <a:lnTo>
                    <a:pt x="1425" y="3"/>
                  </a:lnTo>
                  <a:lnTo>
                    <a:pt x="1527" y="24"/>
                  </a:lnTo>
                  <a:lnTo>
                    <a:pt x="1612" y="62"/>
                  </a:lnTo>
                  <a:lnTo>
                    <a:pt x="1683" y="115"/>
                  </a:lnTo>
                  <a:lnTo>
                    <a:pt x="1741" y="182"/>
                  </a:lnTo>
                  <a:lnTo>
                    <a:pt x="1792" y="261"/>
                  </a:lnTo>
                  <a:lnTo>
                    <a:pt x="1832" y="350"/>
                  </a:lnTo>
                  <a:lnTo>
                    <a:pt x="1870" y="447"/>
                  </a:lnTo>
                  <a:lnTo>
                    <a:pt x="1858" y="467"/>
                  </a:lnTo>
                  <a:lnTo>
                    <a:pt x="1851" y="484"/>
                  </a:lnTo>
                  <a:lnTo>
                    <a:pt x="1849" y="499"/>
                  </a:lnTo>
                  <a:lnTo>
                    <a:pt x="1853" y="514"/>
                  </a:lnTo>
                  <a:lnTo>
                    <a:pt x="1854" y="527"/>
                  </a:lnTo>
                  <a:lnTo>
                    <a:pt x="1858" y="542"/>
                  </a:lnTo>
                  <a:lnTo>
                    <a:pt x="1859" y="558"/>
                  </a:lnTo>
                  <a:lnTo>
                    <a:pt x="1859" y="580"/>
                  </a:lnTo>
                  <a:lnTo>
                    <a:pt x="1836" y="576"/>
                  </a:lnTo>
                  <a:lnTo>
                    <a:pt x="1817" y="572"/>
                  </a:lnTo>
                  <a:lnTo>
                    <a:pt x="1797" y="567"/>
                  </a:lnTo>
                  <a:lnTo>
                    <a:pt x="1781" y="563"/>
                  </a:lnTo>
                  <a:lnTo>
                    <a:pt x="1764" y="557"/>
                  </a:lnTo>
                  <a:lnTo>
                    <a:pt x="1751" y="552"/>
                  </a:lnTo>
                  <a:lnTo>
                    <a:pt x="1737" y="548"/>
                  </a:lnTo>
                  <a:lnTo>
                    <a:pt x="1727" y="545"/>
                  </a:lnTo>
                  <a:lnTo>
                    <a:pt x="1661" y="538"/>
                  </a:lnTo>
                  <a:lnTo>
                    <a:pt x="1596" y="533"/>
                  </a:lnTo>
                  <a:lnTo>
                    <a:pt x="1533" y="532"/>
                  </a:lnTo>
                  <a:lnTo>
                    <a:pt x="1472" y="535"/>
                  </a:lnTo>
                  <a:lnTo>
                    <a:pt x="1411" y="541"/>
                  </a:lnTo>
                  <a:lnTo>
                    <a:pt x="1353" y="552"/>
                  </a:lnTo>
                  <a:lnTo>
                    <a:pt x="1297" y="570"/>
                  </a:lnTo>
                  <a:lnTo>
                    <a:pt x="1243" y="598"/>
                  </a:lnTo>
                  <a:lnTo>
                    <a:pt x="1201" y="631"/>
                  </a:lnTo>
                  <a:lnTo>
                    <a:pt x="1163" y="666"/>
                  </a:lnTo>
                  <a:lnTo>
                    <a:pt x="1131" y="703"/>
                  </a:lnTo>
                  <a:lnTo>
                    <a:pt x="1105" y="744"/>
                  </a:lnTo>
                  <a:lnTo>
                    <a:pt x="1087" y="786"/>
                  </a:lnTo>
                  <a:lnTo>
                    <a:pt x="1080" y="831"/>
                  </a:lnTo>
                  <a:lnTo>
                    <a:pt x="1083" y="882"/>
                  </a:lnTo>
                  <a:lnTo>
                    <a:pt x="1100" y="938"/>
                  </a:lnTo>
                  <a:lnTo>
                    <a:pt x="1112" y="951"/>
                  </a:lnTo>
                  <a:lnTo>
                    <a:pt x="1122" y="963"/>
                  </a:lnTo>
                  <a:lnTo>
                    <a:pt x="1129" y="970"/>
                  </a:lnTo>
                  <a:lnTo>
                    <a:pt x="1134" y="978"/>
                  </a:lnTo>
                  <a:lnTo>
                    <a:pt x="1134" y="985"/>
                  </a:lnTo>
                  <a:lnTo>
                    <a:pt x="1131" y="992"/>
                  </a:lnTo>
                  <a:lnTo>
                    <a:pt x="1104" y="992"/>
                  </a:lnTo>
                  <a:lnTo>
                    <a:pt x="1082" y="994"/>
                  </a:lnTo>
                  <a:lnTo>
                    <a:pt x="1060" y="995"/>
                  </a:lnTo>
                  <a:lnTo>
                    <a:pt x="1041" y="1000"/>
                  </a:lnTo>
                  <a:lnTo>
                    <a:pt x="1021" y="1004"/>
                  </a:lnTo>
                  <a:lnTo>
                    <a:pt x="1002" y="1010"/>
                  </a:lnTo>
                  <a:lnTo>
                    <a:pt x="983" y="1018"/>
                  </a:lnTo>
                  <a:lnTo>
                    <a:pt x="966" y="1028"/>
                  </a:lnTo>
                  <a:lnTo>
                    <a:pt x="956" y="1035"/>
                  </a:lnTo>
                  <a:lnTo>
                    <a:pt x="946" y="1047"/>
                  </a:lnTo>
                  <a:lnTo>
                    <a:pt x="932" y="1060"/>
                  </a:lnTo>
                  <a:lnTo>
                    <a:pt x="920" y="1075"/>
                  </a:lnTo>
                  <a:lnTo>
                    <a:pt x="908" y="1087"/>
                  </a:lnTo>
                  <a:lnTo>
                    <a:pt x="898" y="1100"/>
                  </a:lnTo>
                  <a:lnTo>
                    <a:pt x="888" y="1109"/>
                  </a:lnTo>
                  <a:lnTo>
                    <a:pt x="885" y="1116"/>
                  </a:lnTo>
                  <a:lnTo>
                    <a:pt x="837" y="1097"/>
                  </a:lnTo>
                  <a:lnTo>
                    <a:pt x="795" y="1091"/>
                  </a:lnTo>
                  <a:lnTo>
                    <a:pt x="752" y="1096"/>
                  </a:lnTo>
                  <a:lnTo>
                    <a:pt x="713" y="1112"/>
                  </a:lnTo>
                  <a:lnTo>
                    <a:pt x="672" y="1133"/>
                  </a:lnTo>
                  <a:lnTo>
                    <a:pt x="637" y="1158"/>
                  </a:lnTo>
                  <a:lnTo>
                    <a:pt x="599" y="1186"/>
                  </a:lnTo>
                  <a:lnTo>
                    <a:pt x="565" y="1215"/>
                  </a:lnTo>
                  <a:close/>
                </a:path>
              </a:pathLst>
            </a:custGeom>
            <a:solidFill>
              <a:srgbClr val="0066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5124" name="Picture 195" descr="sun14[1]">
            <a:hlinkClick r:id="rId14" action="ppaction://hlinksldjump"/>
            <a:extLst>
              <a:ext uri="{FF2B5EF4-FFF2-40B4-BE49-F238E27FC236}">
                <a16:creationId xmlns:a16="http://schemas.microsoft.com/office/drawing/2014/main" id="{C9678715-FB30-45C5-B274-13A9F771FEA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0877" y="154937"/>
            <a:ext cx="19812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9461" name="Object 5">
            <a:extLst>
              <a:ext uri="{FF2B5EF4-FFF2-40B4-BE49-F238E27FC236}">
                <a16:creationId xmlns:a16="http://schemas.microsoft.com/office/drawing/2014/main" id="{EF6A08FC-7BA9-4524-BF0F-81BA9C6C280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56284907"/>
              </p:ext>
            </p:extLst>
          </p:nvPr>
        </p:nvGraphicFramePr>
        <p:xfrm>
          <a:off x="2998037" y="993137"/>
          <a:ext cx="1117868" cy="134144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22" name="Clip" r:id="rId16" imgW="475013" imgH="592853" progId="MS_ClipArt_Gallery.2">
                  <p:embed/>
                </p:oleObj>
              </mc:Choice>
              <mc:Fallback>
                <p:oleObj name="Clip" r:id="rId16" imgW="475013" imgH="592853" progId="MS_ClipArt_Gallery.2">
                  <p:embed/>
                  <p:pic>
                    <p:nvPicPr>
                      <p:cNvPr id="19461" name="Object 5">
                        <a:extLst>
                          <a:ext uri="{FF2B5EF4-FFF2-40B4-BE49-F238E27FC236}">
                            <a16:creationId xmlns:a16="http://schemas.microsoft.com/office/drawing/2014/main" id="{EF6A08FC-7BA9-4524-BF0F-81BA9C6C280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98037" y="993137"/>
                        <a:ext cx="1117868" cy="134144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4" name="chimes.wav">
            <a:hlinkClick r:id="" action="ppaction://media"/>
            <a:extLst>
              <a:ext uri="{FF2B5EF4-FFF2-40B4-BE49-F238E27FC236}">
                <a16:creationId xmlns:a16="http://schemas.microsoft.com/office/drawing/2014/main" id="{DA2F9541-D2D1-45B7-83D0-06DCADD0837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66800" y="35052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" name="chimes.wav">
            <a:hlinkClick r:id="" action="ppaction://media"/>
            <a:extLst>
              <a:ext uri="{FF2B5EF4-FFF2-40B4-BE49-F238E27FC236}">
                <a16:creationId xmlns:a16="http://schemas.microsoft.com/office/drawing/2014/main" id="{FBA9DCDF-2818-4F0D-9B86-DC2D7FC4859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66800" y="35052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" name="chimes.wav">
            <a:hlinkClick r:id="" action="ppaction://media"/>
            <a:extLst>
              <a:ext uri="{FF2B5EF4-FFF2-40B4-BE49-F238E27FC236}">
                <a16:creationId xmlns:a16="http://schemas.microsoft.com/office/drawing/2014/main" id="{2B987D44-9031-4C45-9311-CEB3E2CC3E9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66800" y="35052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" name="chimes.wav">
            <a:hlinkClick r:id="" action="ppaction://media"/>
            <a:extLst>
              <a:ext uri="{FF2B5EF4-FFF2-40B4-BE49-F238E27FC236}">
                <a16:creationId xmlns:a16="http://schemas.microsoft.com/office/drawing/2014/main" id="{9DDC8A93-B9FB-4150-B1D6-73D95013E8D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66800" y="35052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" name="chimes.wav">
            <a:hlinkClick r:id="" action="ppaction://media"/>
            <a:extLst>
              <a:ext uri="{FF2B5EF4-FFF2-40B4-BE49-F238E27FC236}">
                <a16:creationId xmlns:a16="http://schemas.microsoft.com/office/drawing/2014/main" id="{96B2C781-8619-4694-827F-776DEA36847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66800" y="35052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" name="chimes.wav">
            <a:hlinkClick r:id="" action="ppaction://media"/>
            <a:extLst>
              <a:ext uri="{FF2B5EF4-FFF2-40B4-BE49-F238E27FC236}">
                <a16:creationId xmlns:a16="http://schemas.microsoft.com/office/drawing/2014/main" id="{3336C53A-9ED8-4516-80A5-E8D8E0AFA92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66800" y="35814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" name="chimes.wav">
            <a:hlinkClick r:id="" action="ppaction://media"/>
            <a:extLst>
              <a:ext uri="{FF2B5EF4-FFF2-40B4-BE49-F238E27FC236}">
                <a16:creationId xmlns:a16="http://schemas.microsoft.com/office/drawing/2014/main" id="{BD0D140E-FA93-499F-820F-55891E6851E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38200" y="37338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" name="chimes.wav">
            <a:hlinkClick r:id="" action="ppaction://media"/>
            <a:extLst>
              <a:ext uri="{FF2B5EF4-FFF2-40B4-BE49-F238E27FC236}">
                <a16:creationId xmlns:a16="http://schemas.microsoft.com/office/drawing/2014/main" id="{534ADF64-3666-4CAC-9DF6-B54DF17324B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38200" y="41148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" name="chimes.wav">
            <a:hlinkClick r:id="" action="ppaction://media"/>
            <a:extLst>
              <a:ext uri="{FF2B5EF4-FFF2-40B4-BE49-F238E27FC236}">
                <a16:creationId xmlns:a16="http://schemas.microsoft.com/office/drawing/2014/main" id="{004F098B-D24B-43EA-8A49-EAB378E3E4F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38200" y="44958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1" name="notify.wav">
            <a:hlinkClick r:id="" action="ppaction://media"/>
            <a:extLst>
              <a:ext uri="{FF2B5EF4-FFF2-40B4-BE49-F238E27FC236}">
                <a16:creationId xmlns:a16="http://schemas.microsoft.com/office/drawing/2014/main" id="{6938824B-46A5-4AE4-8908-7F4E5FED6014}"/>
              </a:ext>
            </a:extLst>
          </p:cNvPr>
          <p:cNvPicPr>
            <a:picLocks noRot="1" noChangeAspect="1"/>
          </p:cNvPicPr>
          <p:nvPr>
            <a:audioFile r:link="rId4"/>
          </p:nvPr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69342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" name="chua dung2.wav">
            <a:hlinkClick r:id="" action="ppaction://media"/>
            <a:extLst>
              <a:ext uri="{FF2B5EF4-FFF2-40B4-BE49-F238E27FC236}">
                <a16:creationId xmlns:a16="http://schemas.microsoft.com/office/drawing/2014/main" id="{C67A7802-4BCE-474D-B9D2-0431B709146A}"/>
              </a:ext>
            </a:extLst>
          </p:cNvPr>
          <p:cNvPicPr>
            <a:picLocks noRot="1" noChangeAspect="1"/>
          </p:cNvPicPr>
          <p:nvPr>
            <a:audioFile r:link="rId5"/>
          </p:nvPr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69342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" name="dung roi 1.wav">
            <a:hlinkClick r:id="" action="ppaction://media"/>
            <a:extLst>
              <a:ext uri="{FF2B5EF4-FFF2-40B4-BE49-F238E27FC236}">
                <a16:creationId xmlns:a16="http://schemas.microsoft.com/office/drawing/2014/main" id="{22D782DC-CFDA-4ED8-9ED2-C10070DC339A}"/>
              </a:ext>
            </a:extLst>
          </p:cNvPr>
          <p:cNvPicPr>
            <a:picLocks noRot="1" noChangeAspect="1"/>
          </p:cNvPicPr>
          <p:nvPr>
            <a:audioFile r:link="rId6"/>
          </p:nvPr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68580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4" name="Object 5">
            <a:extLst>
              <a:ext uri="{FF2B5EF4-FFF2-40B4-BE49-F238E27FC236}">
                <a16:creationId xmlns:a16="http://schemas.microsoft.com/office/drawing/2014/main" id="{67659628-7663-4EE8-8437-3A97E6CD6B1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25791297"/>
              </p:ext>
            </p:extLst>
          </p:nvPr>
        </p:nvGraphicFramePr>
        <p:xfrm>
          <a:off x="5200927" y="594869"/>
          <a:ext cx="963126" cy="11557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23" name="Clip" r:id="rId30" imgW="475013" imgH="592853" progId="MS_ClipArt_Gallery.2">
                  <p:embed/>
                </p:oleObj>
              </mc:Choice>
              <mc:Fallback>
                <p:oleObj name="Clip" r:id="rId30" imgW="475013" imgH="592853" progId="MS_ClipArt_Gallery.2">
                  <p:embed/>
                  <p:pic>
                    <p:nvPicPr>
                      <p:cNvPr id="54" name="Object 5">
                        <a:extLst>
                          <a:ext uri="{FF2B5EF4-FFF2-40B4-BE49-F238E27FC236}">
                            <a16:creationId xmlns:a16="http://schemas.microsoft.com/office/drawing/2014/main" id="{67659628-7663-4EE8-8437-3A97E6CD6B1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00927" y="594869"/>
                        <a:ext cx="963126" cy="115575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5" name="Object 5">
            <a:extLst>
              <a:ext uri="{FF2B5EF4-FFF2-40B4-BE49-F238E27FC236}">
                <a16:creationId xmlns:a16="http://schemas.microsoft.com/office/drawing/2014/main" id="{C3FF545B-FCFA-4FDD-A13B-1F1611D53D9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71853253"/>
              </p:ext>
            </p:extLst>
          </p:nvPr>
        </p:nvGraphicFramePr>
        <p:xfrm>
          <a:off x="6737350" y="777875"/>
          <a:ext cx="1068388" cy="12811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24" name="Clip" r:id="rId31" imgW="475013" imgH="592853" progId="MS_ClipArt_Gallery.2">
                  <p:embed/>
                </p:oleObj>
              </mc:Choice>
              <mc:Fallback>
                <p:oleObj name="Clip" r:id="rId31" imgW="475013" imgH="592853" progId="MS_ClipArt_Gallery.2">
                  <p:embed/>
                  <p:pic>
                    <p:nvPicPr>
                      <p:cNvPr id="55" name="Object 5">
                        <a:extLst>
                          <a:ext uri="{FF2B5EF4-FFF2-40B4-BE49-F238E27FC236}">
                            <a16:creationId xmlns:a16="http://schemas.microsoft.com/office/drawing/2014/main" id="{C3FF545B-FCFA-4FDD-A13B-1F1611D53D9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37350" y="777875"/>
                        <a:ext cx="1068388" cy="12811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6" name="Object 5">
            <a:extLst>
              <a:ext uri="{FF2B5EF4-FFF2-40B4-BE49-F238E27FC236}">
                <a16:creationId xmlns:a16="http://schemas.microsoft.com/office/drawing/2014/main" id="{A267F3C6-ADCF-497F-91D8-EA216BDF5CF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66477511"/>
              </p:ext>
            </p:extLst>
          </p:nvPr>
        </p:nvGraphicFramePr>
        <p:xfrm>
          <a:off x="4243388" y="1917700"/>
          <a:ext cx="1123950" cy="1349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25" name="Clip" r:id="rId32" imgW="475013" imgH="592853" progId="MS_ClipArt_Gallery.2">
                  <p:embed/>
                </p:oleObj>
              </mc:Choice>
              <mc:Fallback>
                <p:oleObj name="Clip" r:id="rId32" imgW="475013" imgH="592853" progId="MS_ClipArt_Gallery.2">
                  <p:embed/>
                  <p:pic>
                    <p:nvPicPr>
                      <p:cNvPr id="56" name="Object 5">
                        <a:extLst>
                          <a:ext uri="{FF2B5EF4-FFF2-40B4-BE49-F238E27FC236}">
                            <a16:creationId xmlns:a16="http://schemas.microsoft.com/office/drawing/2014/main" id="{A267F3C6-ADCF-497F-91D8-EA216BDF5CF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43388" y="1917700"/>
                        <a:ext cx="1123950" cy="1349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62" name="Text Box 5">
            <a:extLst>
              <a:ext uri="{FF2B5EF4-FFF2-40B4-BE49-F238E27FC236}">
                <a16:creationId xmlns:a16="http://schemas.microsoft.com/office/drawing/2014/main" id="{8A73D63C-7449-49D9-ABCC-77CD94ED06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70720" y="2154936"/>
            <a:ext cx="2128113" cy="301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9000" b="1" dirty="0">
                <a:solidFill>
                  <a:srgbClr val="FF0000"/>
                </a:solidFill>
                <a:latin typeface=".VnArial" pitchFamily="34" charset="0"/>
              </a:rPr>
              <a:t>5</a:t>
            </a:r>
          </a:p>
        </p:txBody>
      </p:sp>
      <p:sp>
        <p:nvSpPr>
          <p:cNvPr id="4" name="Arrow: Left 3">
            <a:hlinkClick r:id="rId33" action="ppaction://hlinksldjump"/>
            <a:extLst>
              <a:ext uri="{FF2B5EF4-FFF2-40B4-BE49-F238E27FC236}">
                <a16:creationId xmlns:a16="http://schemas.microsoft.com/office/drawing/2014/main" id="{418FBD67-E637-4D6A-BB6F-7E55910369A9}"/>
              </a:ext>
            </a:extLst>
          </p:cNvPr>
          <p:cNvSpPr/>
          <p:nvPr/>
        </p:nvSpPr>
        <p:spPr>
          <a:xfrm>
            <a:off x="10002111" y="5872925"/>
            <a:ext cx="1699591" cy="995606"/>
          </a:xfrm>
          <a:prstGeom prst="leftArrow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Quay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 descr="A picture containing clipart&#10;&#10;Description automatically generated">
            <a:extLst>
              <a:ext uri="{FF2B5EF4-FFF2-40B4-BE49-F238E27FC236}">
                <a16:creationId xmlns:a16="http://schemas.microsoft.com/office/drawing/2014/main" id="{E4EAA4BC-486F-4DEB-8BCD-833FA731F215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9632" y="4557689"/>
            <a:ext cx="2238375" cy="2038350"/>
          </a:xfrm>
          <a:prstGeom prst="rect">
            <a:avLst/>
          </a:prstGeom>
        </p:spPr>
      </p:pic>
      <p:graphicFrame>
        <p:nvGraphicFramePr>
          <p:cNvPr id="48" name="Object 5">
            <a:extLst>
              <a:ext uri="{FF2B5EF4-FFF2-40B4-BE49-F238E27FC236}">
                <a16:creationId xmlns:a16="http://schemas.microsoft.com/office/drawing/2014/main" id="{ECB04C1E-CD0B-4AC1-BF62-1A5257966BC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21349836"/>
              </p:ext>
            </p:extLst>
          </p:nvPr>
        </p:nvGraphicFramePr>
        <p:xfrm>
          <a:off x="5848350" y="1825625"/>
          <a:ext cx="1123950" cy="1349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26" name="Clip" r:id="rId35" imgW="475013" imgH="592853" progId="MS_ClipArt_Gallery.2">
                  <p:embed/>
                </p:oleObj>
              </mc:Choice>
              <mc:Fallback>
                <p:oleObj name="Clip" r:id="rId35" imgW="475013" imgH="592853" progId="MS_ClipArt_Gallery.2">
                  <p:embed/>
                  <p:pic>
                    <p:nvPicPr>
                      <p:cNvPr id="56" name="Object 5">
                        <a:extLst>
                          <a:ext uri="{FF2B5EF4-FFF2-40B4-BE49-F238E27FC236}">
                            <a16:creationId xmlns:a16="http://schemas.microsoft.com/office/drawing/2014/main" id="{A267F3C6-ADCF-497F-91D8-EA216BDF5CF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48350" y="1825625"/>
                        <a:ext cx="1123950" cy="1349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Star: 10 Points 4">
            <a:extLst>
              <a:ext uri="{FF2B5EF4-FFF2-40B4-BE49-F238E27FC236}">
                <a16:creationId xmlns:a16="http://schemas.microsoft.com/office/drawing/2014/main" id="{B9D880C4-D8CF-40FE-BCA8-9AAF8C2EDC9A}"/>
              </a:ext>
            </a:extLst>
          </p:cNvPr>
          <p:cNvSpPr/>
          <p:nvPr/>
        </p:nvSpPr>
        <p:spPr>
          <a:xfrm>
            <a:off x="351716" y="5602354"/>
            <a:ext cx="1338056" cy="1131210"/>
          </a:xfrm>
          <a:prstGeom prst="star10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45" name="Star: 10 Points 44">
            <a:extLst>
              <a:ext uri="{FF2B5EF4-FFF2-40B4-BE49-F238E27FC236}">
                <a16:creationId xmlns:a16="http://schemas.microsoft.com/office/drawing/2014/main" id="{E2B8D591-A2DF-4E3E-B9AA-F70F76FA5AF9}"/>
              </a:ext>
            </a:extLst>
          </p:cNvPr>
          <p:cNvSpPr/>
          <p:nvPr/>
        </p:nvSpPr>
        <p:spPr>
          <a:xfrm>
            <a:off x="351716" y="5602354"/>
            <a:ext cx="1338056" cy="1131210"/>
          </a:xfrm>
          <a:prstGeom prst="star10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49" name="Star: 10 Points 48">
            <a:extLst>
              <a:ext uri="{FF2B5EF4-FFF2-40B4-BE49-F238E27FC236}">
                <a16:creationId xmlns:a16="http://schemas.microsoft.com/office/drawing/2014/main" id="{5E810C61-0D5C-4119-B055-A0AD9F913AFB}"/>
              </a:ext>
            </a:extLst>
          </p:cNvPr>
          <p:cNvSpPr/>
          <p:nvPr/>
        </p:nvSpPr>
        <p:spPr>
          <a:xfrm>
            <a:off x="351716" y="5602354"/>
            <a:ext cx="1338056" cy="1131210"/>
          </a:xfrm>
          <a:prstGeom prst="star10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50" name="Star: 10 Points 49">
            <a:extLst>
              <a:ext uri="{FF2B5EF4-FFF2-40B4-BE49-F238E27FC236}">
                <a16:creationId xmlns:a16="http://schemas.microsoft.com/office/drawing/2014/main" id="{2B14C981-710B-4602-B148-64D73819CF85}"/>
              </a:ext>
            </a:extLst>
          </p:cNvPr>
          <p:cNvSpPr/>
          <p:nvPr/>
        </p:nvSpPr>
        <p:spPr>
          <a:xfrm>
            <a:off x="351716" y="5602354"/>
            <a:ext cx="1338056" cy="1131210"/>
          </a:xfrm>
          <a:prstGeom prst="star10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51" name="Star: 10 Points 50">
            <a:extLst>
              <a:ext uri="{FF2B5EF4-FFF2-40B4-BE49-F238E27FC236}">
                <a16:creationId xmlns:a16="http://schemas.microsoft.com/office/drawing/2014/main" id="{29625531-989C-47E9-B70D-EF7028B7F8CF}"/>
              </a:ext>
            </a:extLst>
          </p:cNvPr>
          <p:cNvSpPr/>
          <p:nvPr/>
        </p:nvSpPr>
        <p:spPr>
          <a:xfrm>
            <a:off x="351716" y="5602354"/>
            <a:ext cx="1338056" cy="1131210"/>
          </a:xfrm>
          <a:prstGeom prst="star10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52" name="Star: 10 Points 51">
            <a:extLst>
              <a:ext uri="{FF2B5EF4-FFF2-40B4-BE49-F238E27FC236}">
                <a16:creationId xmlns:a16="http://schemas.microsoft.com/office/drawing/2014/main" id="{D8094A7D-DBA4-426F-95BC-337025C655A7}"/>
              </a:ext>
            </a:extLst>
          </p:cNvPr>
          <p:cNvSpPr/>
          <p:nvPr/>
        </p:nvSpPr>
        <p:spPr>
          <a:xfrm>
            <a:off x="351716" y="5602354"/>
            <a:ext cx="1338056" cy="1131210"/>
          </a:xfrm>
          <a:prstGeom prst="star10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53" name="Star: 10 Points 52">
            <a:extLst>
              <a:ext uri="{FF2B5EF4-FFF2-40B4-BE49-F238E27FC236}">
                <a16:creationId xmlns:a16="http://schemas.microsoft.com/office/drawing/2014/main" id="{64EB328E-D547-4BE8-A073-A8ACF60F8F0A}"/>
              </a:ext>
            </a:extLst>
          </p:cNvPr>
          <p:cNvSpPr/>
          <p:nvPr/>
        </p:nvSpPr>
        <p:spPr>
          <a:xfrm>
            <a:off x="351716" y="5602354"/>
            <a:ext cx="1338056" cy="1131210"/>
          </a:xfrm>
          <a:prstGeom prst="star10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57" name="Star: 10 Points 56">
            <a:extLst>
              <a:ext uri="{FF2B5EF4-FFF2-40B4-BE49-F238E27FC236}">
                <a16:creationId xmlns:a16="http://schemas.microsoft.com/office/drawing/2014/main" id="{CA5A1054-876F-4001-B10E-2D31D94C03F6}"/>
              </a:ext>
            </a:extLst>
          </p:cNvPr>
          <p:cNvSpPr/>
          <p:nvPr/>
        </p:nvSpPr>
        <p:spPr>
          <a:xfrm>
            <a:off x="351716" y="5602354"/>
            <a:ext cx="1338056" cy="1131210"/>
          </a:xfrm>
          <a:prstGeom prst="star10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58" name="Star: 10 Points 57">
            <a:extLst>
              <a:ext uri="{FF2B5EF4-FFF2-40B4-BE49-F238E27FC236}">
                <a16:creationId xmlns:a16="http://schemas.microsoft.com/office/drawing/2014/main" id="{F4EA9C29-71D6-4FFC-B4C7-7D634CA5CD42}"/>
              </a:ext>
            </a:extLst>
          </p:cNvPr>
          <p:cNvSpPr/>
          <p:nvPr/>
        </p:nvSpPr>
        <p:spPr>
          <a:xfrm>
            <a:off x="351716" y="5602354"/>
            <a:ext cx="1338056" cy="1131210"/>
          </a:xfrm>
          <a:prstGeom prst="star10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59" name="Star: 10 Points 58">
            <a:extLst>
              <a:ext uri="{FF2B5EF4-FFF2-40B4-BE49-F238E27FC236}">
                <a16:creationId xmlns:a16="http://schemas.microsoft.com/office/drawing/2014/main" id="{DBE6428A-F125-4187-92C2-C43CB9301659}"/>
              </a:ext>
            </a:extLst>
          </p:cNvPr>
          <p:cNvSpPr/>
          <p:nvPr/>
        </p:nvSpPr>
        <p:spPr>
          <a:xfrm>
            <a:off x="351716" y="5602354"/>
            <a:ext cx="1338056" cy="1131210"/>
          </a:xfrm>
          <a:prstGeom prst="star10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60" name="Star: 10 Points 59">
            <a:extLst>
              <a:ext uri="{FF2B5EF4-FFF2-40B4-BE49-F238E27FC236}">
                <a16:creationId xmlns:a16="http://schemas.microsoft.com/office/drawing/2014/main" id="{44B55C4F-83A3-49D6-BB10-B2939900125D}"/>
              </a:ext>
            </a:extLst>
          </p:cNvPr>
          <p:cNvSpPr/>
          <p:nvPr/>
        </p:nvSpPr>
        <p:spPr>
          <a:xfrm>
            <a:off x="358522" y="5599041"/>
            <a:ext cx="1338056" cy="1131210"/>
          </a:xfrm>
          <a:prstGeom prst="star10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6391E023-A69A-4D9D-AE44-38FBF8CD06E1}"/>
              </a:ext>
            </a:extLst>
          </p:cNvPr>
          <p:cNvSpPr/>
          <p:nvPr/>
        </p:nvSpPr>
        <p:spPr>
          <a:xfrm>
            <a:off x="1859452" y="6136854"/>
            <a:ext cx="1698761" cy="814752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946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1946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1946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5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9" dur="2000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5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4"/>
                </p:tgtEl>
              </p:cMediaNode>
            </p:audio>
            <p:audio>
              <p:cMediaNode>
                <p:cTn id="5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5"/>
                </p:tgtEl>
              </p:cMediaNode>
            </p:audio>
            <p:audio>
              <p:cMediaNode>
                <p:cTn id="5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6"/>
                </p:tgtEl>
              </p:cMediaNode>
            </p:audio>
            <p:audio>
              <p:cMediaNode>
                <p:cTn id="5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7"/>
                </p:tgtEl>
              </p:cMediaNode>
            </p:audio>
            <p:audio>
              <p:cMediaNode>
                <p:cTn id="5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8"/>
                </p:tgtEl>
              </p:cMediaNode>
            </p:audio>
            <p:audio>
              <p:cMediaNode>
                <p:cTn id="6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9"/>
                </p:tgtEl>
              </p:cMediaNode>
            </p:audio>
            <p:audio>
              <p:cMediaNode>
                <p:cTn id="6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0"/>
                </p:tgtEl>
              </p:cMediaNode>
            </p:audio>
            <p:audio>
              <p:cMediaNode>
                <p:cTn id="6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1"/>
                </p:tgtEl>
              </p:cMediaNode>
            </p:audio>
            <p:audio>
              <p:cMediaNode>
                <p:cTn id="6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2"/>
                </p:tgtEl>
              </p:cMediaNode>
            </p:audio>
            <p:audio>
              <p:cMediaNode>
                <p:cTn id="6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1"/>
                </p:tgtEl>
              </p:cMediaNode>
            </p:audio>
            <p:audio>
              <p:cMediaNode>
                <p:cTn id="6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2"/>
                </p:tgtEl>
              </p:cMediaNode>
            </p:audio>
            <p:audio>
              <p:cMediaNode>
                <p:cTn id="6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3"/>
                </p:tgtEl>
              </p:cMediaNode>
            </p:audio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1" presetClass="entr" presetSubtype="1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lick.wav"/>
                                        </p:tgtEl>
                                      </p:cMediaNode>
                                    </p:audio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66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000"/>
                            </p:stCondLst>
                            <p:childTnLst>
                              <p:par>
                                <p:cTn id="74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6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lick.wav"/>
                                        </p:tgtEl>
                                      </p:cMediaNode>
                                    </p:audio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66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2000"/>
                            </p:stCondLst>
                            <p:childTnLst>
                              <p:par>
                                <p:cTn id="78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0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66FF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3000"/>
                            </p:stCondLst>
                            <p:childTnLst>
                              <p:par>
                                <p:cTn id="82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4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66FF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4000"/>
                            </p:stCondLst>
                            <p:childTnLst>
                              <p:par>
                                <p:cTn id="86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8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66FF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0"/>
                            </p:stCondLst>
                            <p:childTnLst>
                              <p:par>
                                <p:cTn id="90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2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66FF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6000"/>
                            </p:stCondLst>
                            <p:childTnLst>
                              <p:par>
                                <p:cTn id="94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6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66FF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7000"/>
                            </p:stCondLst>
                            <p:childTnLst>
                              <p:par>
                                <p:cTn id="98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0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66FF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8000"/>
                            </p:stCondLst>
                            <p:childTnLst>
                              <p:par>
                                <p:cTn id="102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4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66FF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9000"/>
                            </p:stCondLst>
                            <p:childTnLst>
                              <p:par>
                                <p:cTn id="106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8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66FF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10000"/>
                            </p:stCondLst>
                            <p:childTnLst>
                              <p:par>
                                <p:cTn id="110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2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bomb.wav"/>
                                        </p:tgtEl>
                                      </p:cMediaNode>
                                    </p:audio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5" grpId="0" animBg="1"/>
      <p:bldP spid="45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7" grpId="0" animBg="1"/>
      <p:bldP spid="58" grpId="0" animBg="1"/>
      <p:bldP spid="59" grpId="0" animBg="1"/>
      <p:bldP spid="6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Theme2375157">
            <a:extLst>
              <a:ext uri="{FF2B5EF4-FFF2-40B4-BE49-F238E27FC236}">
                <a16:creationId xmlns:a16="http://schemas.microsoft.com/office/drawing/2014/main" id="{7333545C-E55A-4866-BC40-BEA743B4D8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65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171" name="Group 5">
            <a:extLst>
              <a:ext uri="{FF2B5EF4-FFF2-40B4-BE49-F238E27FC236}">
                <a16:creationId xmlns:a16="http://schemas.microsoft.com/office/drawing/2014/main" id="{CE35A6EA-9C81-4DB0-A799-E1EF77D20A2B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270358" y="-127749"/>
            <a:ext cx="7672008" cy="6858000"/>
            <a:chOff x="1613" y="1071"/>
            <a:chExt cx="2665" cy="2607"/>
          </a:xfrm>
        </p:grpSpPr>
        <p:sp>
          <p:nvSpPr>
            <p:cNvPr id="7243" name="AutoShape 6">
              <a:extLst>
                <a:ext uri="{FF2B5EF4-FFF2-40B4-BE49-F238E27FC236}">
                  <a16:creationId xmlns:a16="http://schemas.microsoft.com/office/drawing/2014/main" id="{FE53BA0B-A80E-4269-81AE-0285E4EE44FD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701" y="1071"/>
              <a:ext cx="2577" cy="25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44" name="Freeform 7">
              <a:extLst>
                <a:ext uri="{FF2B5EF4-FFF2-40B4-BE49-F238E27FC236}">
                  <a16:creationId xmlns:a16="http://schemas.microsoft.com/office/drawing/2014/main" id="{6659630C-65EE-4C6A-BDEC-CA4D7C52C839}"/>
                </a:ext>
              </a:extLst>
            </p:cNvPr>
            <p:cNvSpPr>
              <a:spLocks/>
            </p:cNvSpPr>
            <p:nvPr/>
          </p:nvSpPr>
          <p:spPr bwMode="auto">
            <a:xfrm>
              <a:off x="1732" y="1168"/>
              <a:ext cx="2494" cy="2510"/>
            </a:xfrm>
            <a:custGeom>
              <a:avLst/>
              <a:gdLst>
                <a:gd name="T0" fmla="*/ 2 w 4989"/>
                <a:gd name="T1" fmla="*/ 5 h 5020"/>
                <a:gd name="T2" fmla="*/ 1 w 4989"/>
                <a:gd name="T3" fmla="*/ 5 h 5020"/>
                <a:gd name="T4" fmla="*/ 1 w 4989"/>
                <a:gd name="T5" fmla="*/ 5 h 5020"/>
                <a:gd name="T6" fmla="*/ 0 w 4989"/>
                <a:gd name="T7" fmla="*/ 5 h 5020"/>
                <a:gd name="T8" fmla="*/ 0 w 4989"/>
                <a:gd name="T9" fmla="*/ 5 h 5020"/>
                <a:gd name="T10" fmla="*/ 1 w 4989"/>
                <a:gd name="T11" fmla="*/ 5 h 5020"/>
                <a:gd name="T12" fmla="*/ 1 w 4989"/>
                <a:gd name="T13" fmla="*/ 4 h 5020"/>
                <a:gd name="T14" fmla="*/ 1 w 4989"/>
                <a:gd name="T15" fmla="*/ 4 h 5020"/>
                <a:gd name="T16" fmla="*/ 1 w 4989"/>
                <a:gd name="T17" fmla="*/ 4 h 5020"/>
                <a:gd name="T18" fmla="*/ 1 w 4989"/>
                <a:gd name="T19" fmla="*/ 4 h 5020"/>
                <a:gd name="T20" fmla="*/ 1 w 4989"/>
                <a:gd name="T21" fmla="*/ 4 h 5020"/>
                <a:gd name="T22" fmla="*/ 1 w 4989"/>
                <a:gd name="T23" fmla="*/ 3 h 5020"/>
                <a:gd name="T24" fmla="*/ 1 w 4989"/>
                <a:gd name="T25" fmla="*/ 3 h 5020"/>
                <a:gd name="T26" fmla="*/ 1 w 4989"/>
                <a:gd name="T27" fmla="*/ 3 h 5020"/>
                <a:gd name="T28" fmla="*/ 1 w 4989"/>
                <a:gd name="T29" fmla="*/ 3 h 5020"/>
                <a:gd name="T30" fmla="*/ 0 w 4989"/>
                <a:gd name="T31" fmla="*/ 3 h 5020"/>
                <a:gd name="T32" fmla="*/ 0 w 4989"/>
                <a:gd name="T33" fmla="*/ 3 h 5020"/>
                <a:gd name="T34" fmla="*/ 0 w 4989"/>
                <a:gd name="T35" fmla="*/ 3 h 5020"/>
                <a:gd name="T36" fmla="*/ 0 w 4989"/>
                <a:gd name="T37" fmla="*/ 3 h 5020"/>
                <a:gd name="T38" fmla="*/ 0 w 4989"/>
                <a:gd name="T39" fmla="*/ 2 h 5020"/>
                <a:gd name="T40" fmla="*/ 0 w 4989"/>
                <a:gd name="T41" fmla="*/ 2 h 5020"/>
                <a:gd name="T42" fmla="*/ 0 w 4989"/>
                <a:gd name="T43" fmla="*/ 2 h 5020"/>
                <a:gd name="T44" fmla="*/ 0 w 4989"/>
                <a:gd name="T45" fmla="*/ 2 h 5020"/>
                <a:gd name="T46" fmla="*/ 0 w 4989"/>
                <a:gd name="T47" fmla="*/ 1 h 5020"/>
                <a:gd name="T48" fmla="*/ 0 w 4989"/>
                <a:gd name="T49" fmla="*/ 1 h 5020"/>
                <a:gd name="T50" fmla="*/ 0 w 4989"/>
                <a:gd name="T51" fmla="*/ 1 h 5020"/>
                <a:gd name="T52" fmla="*/ 1 w 4989"/>
                <a:gd name="T53" fmla="*/ 1 h 5020"/>
                <a:gd name="T54" fmla="*/ 1 w 4989"/>
                <a:gd name="T55" fmla="*/ 1 h 5020"/>
                <a:gd name="T56" fmla="*/ 1 w 4989"/>
                <a:gd name="T57" fmla="*/ 1 h 5020"/>
                <a:gd name="T58" fmla="*/ 2 w 4989"/>
                <a:gd name="T59" fmla="*/ 1 h 5020"/>
                <a:gd name="T60" fmla="*/ 2 w 4989"/>
                <a:gd name="T61" fmla="*/ 1 h 5020"/>
                <a:gd name="T62" fmla="*/ 2 w 4989"/>
                <a:gd name="T63" fmla="*/ 1 h 5020"/>
                <a:gd name="T64" fmla="*/ 2 w 4989"/>
                <a:gd name="T65" fmla="*/ 1 h 5020"/>
                <a:gd name="T66" fmla="*/ 3 w 4989"/>
                <a:gd name="T67" fmla="*/ 1 h 5020"/>
                <a:gd name="T68" fmla="*/ 3 w 4989"/>
                <a:gd name="T69" fmla="*/ 1 h 5020"/>
                <a:gd name="T70" fmla="*/ 3 w 4989"/>
                <a:gd name="T71" fmla="*/ 1 h 5020"/>
                <a:gd name="T72" fmla="*/ 3 w 4989"/>
                <a:gd name="T73" fmla="*/ 1 h 5020"/>
                <a:gd name="T74" fmla="*/ 4 w 4989"/>
                <a:gd name="T75" fmla="*/ 1 h 5020"/>
                <a:gd name="T76" fmla="*/ 4 w 4989"/>
                <a:gd name="T77" fmla="*/ 1 h 5020"/>
                <a:gd name="T78" fmla="*/ 4 w 4989"/>
                <a:gd name="T79" fmla="*/ 2 h 5020"/>
                <a:gd name="T80" fmla="*/ 4 w 4989"/>
                <a:gd name="T81" fmla="*/ 2 h 5020"/>
                <a:gd name="T82" fmla="*/ 4 w 4989"/>
                <a:gd name="T83" fmla="*/ 2 h 5020"/>
                <a:gd name="T84" fmla="*/ 4 w 4989"/>
                <a:gd name="T85" fmla="*/ 3 h 5020"/>
                <a:gd name="T86" fmla="*/ 4 w 4989"/>
                <a:gd name="T87" fmla="*/ 3 h 5020"/>
                <a:gd name="T88" fmla="*/ 4 w 4989"/>
                <a:gd name="T89" fmla="*/ 3 h 5020"/>
                <a:gd name="T90" fmla="*/ 3 w 4989"/>
                <a:gd name="T91" fmla="*/ 3 h 5020"/>
                <a:gd name="T92" fmla="*/ 3 w 4989"/>
                <a:gd name="T93" fmla="*/ 3 h 5020"/>
                <a:gd name="T94" fmla="*/ 3 w 4989"/>
                <a:gd name="T95" fmla="*/ 3 h 5020"/>
                <a:gd name="T96" fmla="*/ 3 w 4989"/>
                <a:gd name="T97" fmla="*/ 3 h 5020"/>
                <a:gd name="T98" fmla="*/ 2 w 4989"/>
                <a:gd name="T99" fmla="*/ 3 h 5020"/>
                <a:gd name="T100" fmla="*/ 2 w 4989"/>
                <a:gd name="T101" fmla="*/ 4 h 5020"/>
                <a:gd name="T102" fmla="*/ 3 w 4989"/>
                <a:gd name="T103" fmla="*/ 4 h 5020"/>
                <a:gd name="T104" fmla="*/ 3 w 4989"/>
                <a:gd name="T105" fmla="*/ 5 h 5020"/>
                <a:gd name="T106" fmla="*/ 3 w 4989"/>
                <a:gd name="T107" fmla="*/ 5 h 5020"/>
                <a:gd name="T108" fmla="*/ 3 w 4989"/>
                <a:gd name="T109" fmla="*/ 5 h 5020"/>
                <a:gd name="T110" fmla="*/ 3 w 4989"/>
                <a:gd name="T111" fmla="*/ 5 h 5020"/>
                <a:gd name="T112" fmla="*/ 3 w 4989"/>
                <a:gd name="T113" fmla="*/ 5 h 502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4989"/>
                <a:gd name="T172" fmla="*/ 0 h 5020"/>
                <a:gd name="T173" fmla="*/ 4989 w 4989"/>
                <a:gd name="T174" fmla="*/ 5020 h 5020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4989" h="5020">
                  <a:moveTo>
                    <a:pt x="3278" y="5020"/>
                  </a:moveTo>
                  <a:lnTo>
                    <a:pt x="3232" y="5011"/>
                  </a:lnTo>
                  <a:lnTo>
                    <a:pt x="3183" y="5003"/>
                  </a:lnTo>
                  <a:lnTo>
                    <a:pt x="3128" y="4992"/>
                  </a:lnTo>
                  <a:lnTo>
                    <a:pt x="3072" y="4982"/>
                  </a:lnTo>
                  <a:lnTo>
                    <a:pt x="3011" y="4969"/>
                  </a:lnTo>
                  <a:lnTo>
                    <a:pt x="2948" y="4957"/>
                  </a:lnTo>
                  <a:lnTo>
                    <a:pt x="2880" y="4944"/>
                  </a:lnTo>
                  <a:lnTo>
                    <a:pt x="2814" y="4932"/>
                  </a:lnTo>
                  <a:lnTo>
                    <a:pt x="2705" y="4932"/>
                  </a:lnTo>
                  <a:lnTo>
                    <a:pt x="2598" y="4935"/>
                  </a:lnTo>
                  <a:lnTo>
                    <a:pt x="2490" y="4938"/>
                  </a:lnTo>
                  <a:lnTo>
                    <a:pt x="2383" y="4942"/>
                  </a:lnTo>
                  <a:lnTo>
                    <a:pt x="2274" y="4947"/>
                  </a:lnTo>
                  <a:lnTo>
                    <a:pt x="2167" y="4954"/>
                  </a:lnTo>
                  <a:lnTo>
                    <a:pt x="2060" y="4960"/>
                  </a:lnTo>
                  <a:lnTo>
                    <a:pt x="1953" y="4967"/>
                  </a:lnTo>
                  <a:lnTo>
                    <a:pt x="1843" y="4954"/>
                  </a:lnTo>
                  <a:lnTo>
                    <a:pt x="1759" y="4947"/>
                  </a:lnTo>
                  <a:lnTo>
                    <a:pt x="1697" y="4939"/>
                  </a:lnTo>
                  <a:lnTo>
                    <a:pt x="1651" y="4935"/>
                  </a:lnTo>
                  <a:lnTo>
                    <a:pt x="1615" y="4930"/>
                  </a:lnTo>
                  <a:lnTo>
                    <a:pt x="1585" y="4927"/>
                  </a:lnTo>
                  <a:lnTo>
                    <a:pt x="1556" y="4924"/>
                  </a:lnTo>
                  <a:lnTo>
                    <a:pt x="1522" y="4923"/>
                  </a:lnTo>
                  <a:lnTo>
                    <a:pt x="1422" y="4899"/>
                  </a:lnTo>
                  <a:lnTo>
                    <a:pt x="1333" y="4876"/>
                  </a:lnTo>
                  <a:lnTo>
                    <a:pt x="1252" y="4851"/>
                  </a:lnTo>
                  <a:lnTo>
                    <a:pt x="1180" y="4822"/>
                  </a:lnTo>
                  <a:lnTo>
                    <a:pt x="1111" y="4787"/>
                  </a:lnTo>
                  <a:lnTo>
                    <a:pt x="1048" y="4747"/>
                  </a:lnTo>
                  <a:lnTo>
                    <a:pt x="985" y="4695"/>
                  </a:lnTo>
                  <a:lnTo>
                    <a:pt x="926" y="4636"/>
                  </a:lnTo>
                  <a:lnTo>
                    <a:pt x="878" y="4616"/>
                  </a:lnTo>
                  <a:lnTo>
                    <a:pt x="836" y="4602"/>
                  </a:lnTo>
                  <a:lnTo>
                    <a:pt x="795" y="4592"/>
                  </a:lnTo>
                  <a:lnTo>
                    <a:pt x="758" y="4582"/>
                  </a:lnTo>
                  <a:lnTo>
                    <a:pt x="722" y="4568"/>
                  </a:lnTo>
                  <a:lnTo>
                    <a:pt x="691" y="4552"/>
                  </a:lnTo>
                  <a:lnTo>
                    <a:pt x="662" y="4527"/>
                  </a:lnTo>
                  <a:lnTo>
                    <a:pt x="639" y="4495"/>
                  </a:lnTo>
                  <a:lnTo>
                    <a:pt x="649" y="4400"/>
                  </a:lnTo>
                  <a:lnTo>
                    <a:pt x="683" y="4326"/>
                  </a:lnTo>
                  <a:lnTo>
                    <a:pt x="735" y="4267"/>
                  </a:lnTo>
                  <a:lnTo>
                    <a:pt x="805" y="4224"/>
                  </a:lnTo>
                  <a:lnTo>
                    <a:pt x="885" y="4192"/>
                  </a:lnTo>
                  <a:lnTo>
                    <a:pt x="975" y="4168"/>
                  </a:lnTo>
                  <a:lnTo>
                    <a:pt x="1070" y="4150"/>
                  </a:lnTo>
                  <a:lnTo>
                    <a:pt x="1172" y="4137"/>
                  </a:lnTo>
                  <a:lnTo>
                    <a:pt x="1216" y="4137"/>
                  </a:lnTo>
                  <a:lnTo>
                    <a:pt x="1257" y="4137"/>
                  </a:lnTo>
                  <a:lnTo>
                    <a:pt x="1292" y="4139"/>
                  </a:lnTo>
                  <a:lnTo>
                    <a:pt x="1325" y="4140"/>
                  </a:lnTo>
                  <a:lnTo>
                    <a:pt x="1350" y="4140"/>
                  </a:lnTo>
                  <a:lnTo>
                    <a:pt x="1371" y="4140"/>
                  </a:lnTo>
                  <a:lnTo>
                    <a:pt x="1382" y="4139"/>
                  </a:lnTo>
                  <a:lnTo>
                    <a:pt x="1388" y="4137"/>
                  </a:lnTo>
                  <a:lnTo>
                    <a:pt x="1393" y="4121"/>
                  </a:lnTo>
                  <a:lnTo>
                    <a:pt x="1399" y="4111"/>
                  </a:lnTo>
                  <a:lnTo>
                    <a:pt x="1405" y="4103"/>
                  </a:lnTo>
                  <a:lnTo>
                    <a:pt x="1413" y="4099"/>
                  </a:lnTo>
                  <a:lnTo>
                    <a:pt x="1420" y="4094"/>
                  </a:lnTo>
                  <a:lnTo>
                    <a:pt x="1433" y="4091"/>
                  </a:lnTo>
                  <a:lnTo>
                    <a:pt x="1449" y="4087"/>
                  </a:lnTo>
                  <a:lnTo>
                    <a:pt x="1469" y="4083"/>
                  </a:lnTo>
                  <a:lnTo>
                    <a:pt x="1462" y="4071"/>
                  </a:lnTo>
                  <a:lnTo>
                    <a:pt x="1459" y="4060"/>
                  </a:lnTo>
                  <a:lnTo>
                    <a:pt x="1459" y="4053"/>
                  </a:lnTo>
                  <a:lnTo>
                    <a:pt x="1459" y="4046"/>
                  </a:lnTo>
                  <a:lnTo>
                    <a:pt x="1459" y="4034"/>
                  </a:lnTo>
                  <a:lnTo>
                    <a:pt x="1459" y="4021"/>
                  </a:lnTo>
                  <a:lnTo>
                    <a:pt x="1466" y="4013"/>
                  </a:lnTo>
                  <a:lnTo>
                    <a:pt x="1474" y="4007"/>
                  </a:lnTo>
                  <a:lnTo>
                    <a:pt x="1484" y="4000"/>
                  </a:lnTo>
                  <a:lnTo>
                    <a:pt x="1500" y="3994"/>
                  </a:lnTo>
                  <a:lnTo>
                    <a:pt x="1506" y="3994"/>
                  </a:lnTo>
                  <a:lnTo>
                    <a:pt x="1518" y="3994"/>
                  </a:lnTo>
                  <a:lnTo>
                    <a:pt x="1529" y="3994"/>
                  </a:lnTo>
                  <a:lnTo>
                    <a:pt x="1542" y="3994"/>
                  </a:lnTo>
                  <a:lnTo>
                    <a:pt x="1554" y="3994"/>
                  </a:lnTo>
                  <a:lnTo>
                    <a:pt x="1568" y="3994"/>
                  </a:lnTo>
                  <a:lnTo>
                    <a:pt x="1579" y="3994"/>
                  </a:lnTo>
                  <a:lnTo>
                    <a:pt x="1593" y="3994"/>
                  </a:lnTo>
                  <a:lnTo>
                    <a:pt x="1603" y="4001"/>
                  </a:lnTo>
                  <a:lnTo>
                    <a:pt x="1617" y="4010"/>
                  </a:lnTo>
                  <a:lnTo>
                    <a:pt x="1630" y="4021"/>
                  </a:lnTo>
                  <a:lnTo>
                    <a:pt x="1646" y="4032"/>
                  </a:lnTo>
                  <a:lnTo>
                    <a:pt x="1661" y="4041"/>
                  </a:lnTo>
                  <a:lnTo>
                    <a:pt x="1678" y="4052"/>
                  </a:lnTo>
                  <a:lnTo>
                    <a:pt x="1695" y="4059"/>
                  </a:lnTo>
                  <a:lnTo>
                    <a:pt x="1715" y="4065"/>
                  </a:lnTo>
                  <a:lnTo>
                    <a:pt x="1744" y="4016"/>
                  </a:lnTo>
                  <a:lnTo>
                    <a:pt x="1771" y="3963"/>
                  </a:lnTo>
                  <a:lnTo>
                    <a:pt x="1795" y="3908"/>
                  </a:lnTo>
                  <a:lnTo>
                    <a:pt x="1817" y="3854"/>
                  </a:lnTo>
                  <a:lnTo>
                    <a:pt x="1836" y="3798"/>
                  </a:lnTo>
                  <a:lnTo>
                    <a:pt x="1856" y="3741"/>
                  </a:lnTo>
                  <a:lnTo>
                    <a:pt x="1873" y="3687"/>
                  </a:lnTo>
                  <a:lnTo>
                    <a:pt x="1890" y="3637"/>
                  </a:lnTo>
                  <a:lnTo>
                    <a:pt x="1906" y="3566"/>
                  </a:lnTo>
                  <a:lnTo>
                    <a:pt x="1926" y="3493"/>
                  </a:lnTo>
                  <a:lnTo>
                    <a:pt x="1943" y="3416"/>
                  </a:lnTo>
                  <a:lnTo>
                    <a:pt x="1962" y="3341"/>
                  </a:lnTo>
                  <a:lnTo>
                    <a:pt x="1973" y="3263"/>
                  </a:lnTo>
                  <a:lnTo>
                    <a:pt x="1982" y="3189"/>
                  </a:lnTo>
                  <a:lnTo>
                    <a:pt x="1982" y="3115"/>
                  </a:lnTo>
                  <a:lnTo>
                    <a:pt x="1973" y="3047"/>
                  </a:lnTo>
                  <a:lnTo>
                    <a:pt x="1956" y="3047"/>
                  </a:lnTo>
                  <a:lnTo>
                    <a:pt x="1941" y="3056"/>
                  </a:lnTo>
                  <a:lnTo>
                    <a:pt x="1902" y="3069"/>
                  </a:lnTo>
                  <a:lnTo>
                    <a:pt x="1865" y="3083"/>
                  </a:lnTo>
                  <a:lnTo>
                    <a:pt x="1826" y="3092"/>
                  </a:lnTo>
                  <a:lnTo>
                    <a:pt x="1788" y="3100"/>
                  </a:lnTo>
                  <a:lnTo>
                    <a:pt x="1751" y="3105"/>
                  </a:lnTo>
                  <a:lnTo>
                    <a:pt x="1714" y="3111"/>
                  </a:lnTo>
                  <a:lnTo>
                    <a:pt x="1678" y="3114"/>
                  </a:lnTo>
                  <a:lnTo>
                    <a:pt x="1644" y="3118"/>
                  </a:lnTo>
                  <a:lnTo>
                    <a:pt x="1576" y="3103"/>
                  </a:lnTo>
                  <a:lnTo>
                    <a:pt x="1517" y="3087"/>
                  </a:lnTo>
                  <a:lnTo>
                    <a:pt x="1461" y="3068"/>
                  </a:lnTo>
                  <a:lnTo>
                    <a:pt x="1413" y="3046"/>
                  </a:lnTo>
                  <a:lnTo>
                    <a:pt x="1367" y="3019"/>
                  </a:lnTo>
                  <a:lnTo>
                    <a:pt x="1326" y="2988"/>
                  </a:lnTo>
                  <a:lnTo>
                    <a:pt x="1287" y="2953"/>
                  </a:lnTo>
                  <a:lnTo>
                    <a:pt x="1253" y="2913"/>
                  </a:lnTo>
                  <a:lnTo>
                    <a:pt x="1235" y="2913"/>
                  </a:lnTo>
                  <a:lnTo>
                    <a:pt x="1219" y="2916"/>
                  </a:lnTo>
                  <a:lnTo>
                    <a:pt x="1204" y="2920"/>
                  </a:lnTo>
                  <a:lnTo>
                    <a:pt x="1192" y="2926"/>
                  </a:lnTo>
                  <a:lnTo>
                    <a:pt x="1180" y="2932"/>
                  </a:lnTo>
                  <a:lnTo>
                    <a:pt x="1168" y="2938"/>
                  </a:lnTo>
                  <a:lnTo>
                    <a:pt x="1155" y="2942"/>
                  </a:lnTo>
                  <a:lnTo>
                    <a:pt x="1141" y="2948"/>
                  </a:lnTo>
                  <a:lnTo>
                    <a:pt x="1090" y="2947"/>
                  </a:lnTo>
                  <a:lnTo>
                    <a:pt x="1051" y="2942"/>
                  </a:lnTo>
                  <a:lnTo>
                    <a:pt x="1019" y="2935"/>
                  </a:lnTo>
                  <a:lnTo>
                    <a:pt x="997" y="2923"/>
                  </a:lnTo>
                  <a:lnTo>
                    <a:pt x="980" y="2904"/>
                  </a:lnTo>
                  <a:lnTo>
                    <a:pt x="968" y="2880"/>
                  </a:lnTo>
                  <a:lnTo>
                    <a:pt x="960" y="2848"/>
                  </a:lnTo>
                  <a:lnTo>
                    <a:pt x="956" y="2807"/>
                  </a:lnTo>
                  <a:lnTo>
                    <a:pt x="905" y="2804"/>
                  </a:lnTo>
                  <a:lnTo>
                    <a:pt x="866" y="2807"/>
                  </a:lnTo>
                  <a:lnTo>
                    <a:pt x="834" y="2808"/>
                  </a:lnTo>
                  <a:lnTo>
                    <a:pt x="807" y="2809"/>
                  </a:lnTo>
                  <a:lnTo>
                    <a:pt x="780" y="2807"/>
                  </a:lnTo>
                  <a:lnTo>
                    <a:pt x="752" y="2799"/>
                  </a:lnTo>
                  <a:lnTo>
                    <a:pt x="724" y="2784"/>
                  </a:lnTo>
                  <a:lnTo>
                    <a:pt x="690" y="2761"/>
                  </a:lnTo>
                  <a:lnTo>
                    <a:pt x="678" y="2728"/>
                  </a:lnTo>
                  <a:lnTo>
                    <a:pt x="669" y="2700"/>
                  </a:lnTo>
                  <a:lnTo>
                    <a:pt x="664" y="2674"/>
                  </a:lnTo>
                  <a:lnTo>
                    <a:pt x="661" y="2651"/>
                  </a:lnTo>
                  <a:lnTo>
                    <a:pt x="659" y="2628"/>
                  </a:lnTo>
                  <a:lnTo>
                    <a:pt x="662" y="2604"/>
                  </a:lnTo>
                  <a:lnTo>
                    <a:pt x="668" y="2581"/>
                  </a:lnTo>
                  <a:lnTo>
                    <a:pt x="679" y="2555"/>
                  </a:lnTo>
                  <a:lnTo>
                    <a:pt x="581" y="2564"/>
                  </a:lnTo>
                  <a:lnTo>
                    <a:pt x="489" y="2569"/>
                  </a:lnTo>
                  <a:lnTo>
                    <a:pt x="403" y="2564"/>
                  </a:lnTo>
                  <a:lnTo>
                    <a:pt x="323" y="2553"/>
                  </a:lnTo>
                  <a:lnTo>
                    <a:pt x="246" y="2526"/>
                  </a:lnTo>
                  <a:lnTo>
                    <a:pt x="177" y="2488"/>
                  </a:lnTo>
                  <a:lnTo>
                    <a:pt x="112" y="2434"/>
                  </a:lnTo>
                  <a:lnTo>
                    <a:pt x="53" y="2368"/>
                  </a:lnTo>
                  <a:lnTo>
                    <a:pt x="32" y="2315"/>
                  </a:lnTo>
                  <a:lnTo>
                    <a:pt x="17" y="2263"/>
                  </a:lnTo>
                  <a:lnTo>
                    <a:pt x="5" y="2213"/>
                  </a:lnTo>
                  <a:lnTo>
                    <a:pt x="2" y="2166"/>
                  </a:lnTo>
                  <a:lnTo>
                    <a:pt x="4" y="2117"/>
                  </a:lnTo>
                  <a:lnTo>
                    <a:pt x="17" y="2073"/>
                  </a:lnTo>
                  <a:lnTo>
                    <a:pt x="43" y="2027"/>
                  </a:lnTo>
                  <a:lnTo>
                    <a:pt x="83" y="1984"/>
                  </a:lnTo>
                  <a:lnTo>
                    <a:pt x="75" y="1971"/>
                  </a:lnTo>
                  <a:lnTo>
                    <a:pt x="68" y="1960"/>
                  </a:lnTo>
                  <a:lnTo>
                    <a:pt x="60" y="1951"/>
                  </a:lnTo>
                  <a:lnTo>
                    <a:pt x="53" y="1946"/>
                  </a:lnTo>
                  <a:lnTo>
                    <a:pt x="41" y="1934"/>
                  </a:lnTo>
                  <a:lnTo>
                    <a:pt x="32" y="1922"/>
                  </a:lnTo>
                  <a:lnTo>
                    <a:pt x="4" y="1861"/>
                  </a:lnTo>
                  <a:lnTo>
                    <a:pt x="0" y="1805"/>
                  </a:lnTo>
                  <a:lnTo>
                    <a:pt x="17" y="1752"/>
                  </a:lnTo>
                  <a:lnTo>
                    <a:pt x="51" y="1703"/>
                  </a:lnTo>
                  <a:lnTo>
                    <a:pt x="94" y="1656"/>
                  </a:lnTo>
                  <a:lnTo>
                    <a:pt x="144" y="1616"/>
                  </a:lnTo>
                  <a:lnTo>
                    <a:pt x="197" y="1578"/>
                  </a:lnTo>
                  <a:lnTo>
                    <a:pt x="248" y="1547"/>
                  </a:lnTo>
                  <a:lnTo>
                    <a:pt x="280" y="1533"/>
                  </a:lnTo>
                  <a:lnTo>
                    <a:pt x="306" y="1526"/>
                  </a:lnTo>
                  <a:lnTo>
                    <a:pt x="323" y="1519"/>
                  </a:lnTo>
                  <a:lnTo>
                    <a:pt x="336" y="1514"/>
                  </a:lnTo>
                  <a:lnTo>
                    <a:pt x="343" y="1510"/>
                  </a:lnTo>
                  <a:lnTo>
                    <a:pt x="348" y="1507"/>
                  </a:lnTo>
                  <a:lnTo>
                    <a:pt x="348" y="1504"/>
                  </a:lnTo>
                  <a:lnTo>
                    <a:pt x="350" y="1502"/>
                  </a:lnTo>
                  <a:lnTo>
                    <a:pt x="309" y="1437"/>
                  </a:lnTo>
                  <a:lnTo>
                    <a:pt x="280" y="1380"/>
                  </a:lnTo>
                  <a:lnTo>
                    <a:pt x="263" y="1328"/>
                  </a:lnTo>
                  <a:lnTo>
                    <a:pt x="263" y="1281"/>
                  </a:lnTo>
                  <a:lnTo>
                    <a:pt x="275" y="1234"/>
                  </a:lnTo>
                  <a:lnTo>
                    <a:pt x="306" y="1189"/>
                  </a:lnTo>
                  <a:lnTo>
                    <a:pt x="353" y="1145"/>
                  </a:lnTo>
                  <a:lnTo>
                    <a:pt x="423" y="1101"/>
                  </a:lnTo>
                  <a:lnTo>
                    <a:pt x="438" y="1096"/>
                  </a:lnTo>
                  <a:lnTo>
                    <a:pt x="452" y="1095"/>
                  </a:lnTo>
                  <a:lnTo>
                    <a:pt x="460" y="1092"/>
                  </a:lnTo>
                  <a:lnTo>
                    <a:pt x="469" y="1090"/>
                  </a:lnTo>
                  <a:lnTo>
                    <a:pt x="481" y="1084"/>
                  </a:lnTo>
                  <a:lnTo>
                    <a:pt x="494" y="1074"/>
                  </a:lnTo>
                  <a:lnTo>
                    <a:pt x="482" y="1051"/>
                  </a:lnTo>
                  <a:lnTo>
                    <a:pt x="476" y="1028"/>
                  </a:lnTo>
                  <a:lnTo>
                    <a:pt x="472" y="1008"/>
                  </a:lnTo>
                  <a:lnTo>
                    <a:pt x="474" y="990"/>
                  </a:lnTo>
                  <a:lnTo>
                    <a:pt x="476" y="972"/>
                  </a:lnTo>
                  <a:lnTo>
                    <a:pt x="484" y="955"/>
                  </a:lnTo>
                  <a:lnTo>
                    <a:pt x="496" y="938"/>
                  </a:lnTo>
                  <a:lnTo>
                    <a:pt x="515" y="922"/>
                  </a:lnTo>
                  <a:lnTo>
                    <a:pt x="527" y="916"/>
                  </a:lnTo>
                  <a:lnTo>
                    <a:pt x="533" y="913"/>
                  </a:lnTo>
                  <a:lnTo>
                    <a:pt x="538" y="909"/>
                  </a:lnTo>
                  <a:lnTo>
                    <a:pt x="545" y="904"/>
                  </a:lnTo>
                  <a:lnTo>
                    <a:pt x="508" y="847"/>
                  </a:lnTo>
                  <a:lnTo>
                    <a:pt x="482" y="797"/>
                  </a:lnTo>
                  <a:lnTo>
                    <a:pt x="467" y="752"/>
                  </a:lnTo>
                  <a:lnTo>
                    <a:pt x="469" y="712"/>
                  </a:lnTo>
                  <a:lnTo>
                    <a:pt x="479" y="672"/>
                  </a:lnTo>
                  <a:lnTo>
                    <a:pt x="506" y="636"/>
                  </a:lnTo>
                  <a:lnTo>
                    <a:pt x="549" y="596"/>
                  </a:lnTo>
                  <a:lnTo>
                    <a:pt x="606" y="556"/>
                  </a:lnTo>
                  <a:lnTo>
                    <a:pt x="647" y="544"/>
                  </a:lnTo>
                  <a:lnTo>
                    <a:pt x="693" y="535"/>
                  </a:lnTo>
                  <a:lnTo>
                    <a:pt x="739" y="525"/>
                  </a:lnTo>
                  <a:lnTo>
                    <a:pt x="788" y="519"/>
                  </a:lnTo>
                  <a:lnTo>
                    <a:pt x="836" y="514"/>
                  </a:lnTo>
                  <a:lnTo>
                    <a:pt x="885" y="514"/>
                  </a:lnTo>
                  <a:lnTo>
                    <a:pt x="936" y="519"/>
                  </a:lnTo>
                  <a:lnTo>
                    <a:pt x="987" y="529"/>
                  </a:lnTo>
                  <a:lnTo>
                    <a:pt x="995" y="534"/>
                  </a:lnTo>
                  <a:lnTo>
                    <a:pt x="1004" y="540"/>
                  </a:lnTo>
                  <a:lnTo>
                    <a:pt x="1009" y="542"/>
                  </a:lnTo>
                  <a:lnTo>
                    <a:pt x="1016" y="545"/>
                  </a:lnTo>
                  <a:lnTo>
                    <a:pt x="1024" y="550"/>
                  </a:lnTo>
                  <a:lnTo>
                    <a:pt x="1038" y="556"/>
                  </a:lnTo>
                  <a:lnTo>
                    <a:pt x="1112" y="473"/>
                  </a:lnTo>
                  <a:lnTo>
                    <a:pt x="1201" y="408"/>
                  </a:lnTo>
                  <a:lnTo>
                    <a:pt x="1299" y="358"/>
                  </a:lnTo>
                  <a:lnTo>
                    <a:pt x="1408" y="327"/>
                  </a:lnTo>
                  <a:lnTo>
                    <a:pt x="1518" y="311"/>
                  </a:lnTo>
                  <a:lnTo>
                    <a:pt x="1635" y="314"/>
                  </a:lnTo>
                  <a:lnTo>
                    <a:pt x="1753" y="331"/>
                  </a:lnTo>
                  <a:lnTo>
                    <a:pt x="1870" y="368"/>
                  </a:lnTo>
                  <a:lnTo>
                    <a:pt x="1875" y="368"/>
                  </a:lnTo>
                  <a:lnTo>
                    <a:pt x="1880" y="368"/>
                  </a:lnTo>
                  <a:lnTo>
                    <a:pt x="1887" y="343"/>
                  </a:lnTo>
                  <a:lnTo>
                    <a:pt x="1894" y="324"/>
                  </a:lnTo>
                  <a:lnTo>
                    <a:pt x="1900" y="308"/>
                  </a:lnTo>
                  <a:lnTo>
                    <a:pt x="1911" y="294"/>
                  </a:lnTo>
                  <a:lnTo>
                    <a:pt x="1919" y="281"/>
                  </a:lnTo>
                  <a:lnTo>
                    <a:pt x="1934" y="271"/>
                  </a:lnTo>
                  <a:lnTo>
                    <a:pt x="1951" y="256"/>
                  </a:lnTo>
                  <a:lnTo>
                    <a:pt x="1973" y="243"/>
                  </a:lnTo>
                  <a:lnTo>
                    <a:pt x="1989" y="235"/>
                  </a:lnTo>
                  <a:lnTo>
                    <a:pt x="2004" y="231"/>
                  </a:lnTo>
                  <a:lnTo>
                    <a:pt x="2019" y="228"/>
                  </a:lnTo>
                  <a:lnTo>
                    <a:pt x="2035" y="225"/>
                  </a:lnTo>
                  <a:lnTo>
                    <a:pt x="2048" y="222"/>
                  </a:lnTo>
                  <a:lnTo>
                    <a:pt x="2060" y="221"/>
                  </a:lnTo>
                  <a:lnTo>
                    <a:pt x="2069" y="218"/>
                  </a:lnTo>
                  <a:lnTo>
                    <a:pt x="2075" y="216"/>
                  </a:lnTo>
                  <a:lnTo>
                    <a:pt x="2091" y="111"/>
                  </a:lnTo>
                  <a:lnTo>
                    <a:pt x="2135" y="43"/>
                  </a:lnTo>
                  <a:lnTo>
                    <a:pt x="2203" y="8"/>
                  </a:lnTo>
                  <a:lnTo>
                    <a:pt x="2286" y="0"/>
                  </a:lnTo>
                  <a:lnTo>
                    <a:pt x="2376" y="14"/>
                  </a:lnTo>
                  <a:lnTo>
                    <a:pt x="2473" y="45"/>
                  </a:lnTo>
                  <a:lnTo>
                    <a:pt x="2566" y="86"/>
                  </a:lnTo>
                  <a:lnTo>
                    <a:pt x="2651" y="136"/>
                  </a:lnTo>
                  <a:lnTo>
                    <a:pt x="2665" y="154"/>
                  </a:lnTo>
                  <a:lnTo>
                    <a:pt x="2680" y="173"/>
                  </a:lnTo>
                  <a:lnTo>
                    <a:pt x="2695" y="192"/>
                  </a:lnTo>
                  <a:lnTo>
                    <a:pt x="2710" y="212"/>
                  </a:lnTo>
                  <a:lnTo>
                    <a:pt x="2724" y="231"/>
                  </a:lnTo>
                  <a:lnTo>
                    <a:pt x="2738" y="252"/>
                  </a:lnTo>
                  <a:lnTo>
                    <a:pt x="2750" y="274"/>
                  </a:lnTo>
                  <a:lnTo>
                    <a:pt x="2763" y="297"/>
                  </a:lnTo>
                  <a:lnTo>
                    <a:pt x="2775" y="325"/>
                  </a:lnTo>
                  <a:lnTo>
                    <a:pt x="2785" y="348"/>
                  </a:lnTo>
                  <a:lnTo>
                    <a:pt x="2792" y="364"/>
                  </a:lnTo>
                  <a:lnTo>
                    <a:pt x="2799" y="376"/>
                  </a:lnTo>
                  <a:lnTo>
                    <a:pt x="2802" y="382"/>
                  </a:lnTo>
                  <a:lnTo>
                    <a:pt x="2806" y="387"/>
                  </a:lnTo>
                  <a:lnTo>
                    <a:pt x="2809" y="390"/>
                  </a:lnTo>
                  <a:lnTo>
                    <a:pt x="2814" y="395"/>
                  </a:lnTo>
                  <a:lnTo>
                    <a:pt x="2845" y="336"/>
                  </a:lnTo>
                  <a:lnTo>
                    <a:pt x="2889" y="287"/>
                  </a:lnTo>
                  <a:lnTo>
                    <a:pt x="2940" y="249"/>
                  </a:lnTo>
                  <a:lnTo>
                    <a:pt x="3001" y="222"/>
                  </a:lnTo>
                  <a:lnTo>
                    <a:pt x="3065" y="203"/>
                  </a:lnTo>
                  <a:lnTo>
                    <a:pt x="3137" y="192"/>
                  </a:lnTo>
                  <a:lnTo>
                    <a:pt x="3210" y="191"/>
                  </a:lnTo>
                  <a:lnTo>
                    <a:pt x="3288" y="198"/>
                  </a:lnTo>
                  <a:lnTo>
                    <a:pt x="3305" y="203"/>
                  </a:lnTo>
                  <a:lnTo>
                    <a:pt x="3327" y="213"/>
                  </a:lnTo>
                  <a:lnTo>
                    <a:pt x="3352" y="226"/>
                  </a:lnTo>
                  <a:lnTo>
                    <a:pt x="3380" y="241"/>
                  </a:lnTo>
                  <a:lnTo>
                    <a:pt x="3405" y="253"/>
                  </a:lnTo>
                  <a:lnTo>
                    <a:pt x="3430" y="266"/>
                  </a:lnTo>
                  <a:lnTo>
                    <a:pt x="3453" y="274"/>
                  </a:lnTo>
                  <a:lnTo>
                    <a:pt x="3471" y="278"/>
                  </a:lnTo>
                  <a:lnTo>
                    <a:pt x="3507" y="240"/>
                  </a:lnTo>
                  <a:lnTo>
                    <a:pt x="3549" y="206"/>
                  </a:lnTo>
                  <a:lnTo>
                    <a:pt x="3594" y="175"/>
                  </a:lnTo>
                  <a:lnTo>
                    <a:pt x="3643" y="151"/>
                  </a:lnTo>
                  <a:lnTo>
                    <a:pt x="3694" y="132"/>
                  </a:lnTo>
                  <a:lnTo>
                    <a:pt x="3748" y="125"/>
                  </a:lnTo>
                  <a:lnTo>
                    <a:pt x="3804" y="127"/>
                  </a:lnTo>
                  <a:lnTo>
                    <a:pt x="3862" y="145"/>
                  </a:lnTo>
                  <a:lnTo>
                    <a:pt x="3887" y="173"/>
                  </a:lnTo>
                  <a:lnTo>
                    <a:pt x="3908" y="197"/>
                  </a:lnTo>
                  <a:lnTo>
                    <a:pt x="3921" y="216"/>
                  </a:lnTo>
                  <a:lnTo>
                    <a:pt x="3931" y="235"/>
                  </a:lnTo>
                  <a:lnTo>
                    <a:pt x="3935" y="253"/>
                  </a:lnTo>
                  <a:lnTo>
                    <a:pt x="3935" y="277"/>
                  </a:lnTo>
                  <a:lnTo>
                    <a:pt x="3930" y="305"/>
                  </a:lnTo>
                  <a:lnTo>
                    <a:pt x="3925" y="342"/>
                  </a:lnTo>
                  <a:lnTo>
                    <a:pt x="3933" y="340"/>
                  </a:lnTo>
                  <a:lnTo>
                    <a:pt x="3942" y="340"/>
                  </a:lnTo>
                  <a:lnTo>
                    <a:pt x="3948" y="339"/>
                  </a:lnTo>
                  <a:lnTo>
                    <a:pt x="3957" y="339"/>
                  </a:lnTo>
                  <a:lnTo>
                    <a:pt x="3964" y="336"/>
                  </a:lnTo>
                  <a:lnTo>
                    <a:pt x="3976" y="333"/>
                  </a:lnTo>
                  <a:lnTo>
                    <a:pt x="3987" y="328"/>
                  </a:lnTo>
                  <a:lnTo>
                    <a:pt x="4006" y="324"/>
                  </a:lnTo>
                  <a:lnTo>
                    <a:pt x="4072" y="321"/>
                  </a:lnTo>
                  <a:lnTo>
                    <a:pt x="4142" y="322"/>
                  </a:lnTo>
                  <a:lnTo>
                    <a:pt x="4210" y="330"/>
                  </a:lnTo>
                  <a:lnTo>
                    <a:pt x="4274" y="346"/>
                  </a:lnTo>
                  <a:lnTo>
                    <a:pt x="4332" y="370"/>
                  </a:lnTo>
                  <a:lnTo>
                    <a:pt x="4381" y="408"/>
                  </a:lnTo>
                  <a:lnTo>
                    <a:pt x="4415" y="460"/>
                  </a:lnTo>
                  <a:lnTo>
                    <a:pt x="4437" y="529"/>
                  </a:lnTo>
                  <a:lnTo>
                    <a:pt x="4432" y="542"/>
                  </a:lnTo>
                  <a:lnTo>
                    <a:pt x="4431" y="554"/>
                  </a:lnTo>
                  <a:lnTo>
                    <a:pt x="4429" y="562"/>
                  </a:lnTo>
                  <a:lnTo>
                    <a:pt x="4429" y="569"/>
                  </a:lnTo>
                  <a:lnTo>
                    <a:pt x="4431" y="575"/>
                  </a:lnTo>
                  <a:lnTo>
                    <a:pt x="4437" y="582"/>
                  </a:lnTo>
                  <a:lnTo>
                    <a:pt x="4519" y="594"/>
                  </a:lnTo>
                  <a:lnTo>
                    <a:pt x="4602" y="613"/>
                  </a:lnTo>
                  <a:lnTo>
                    <a:pt x="4680" y="640"/>
                  </a:lnTo>
                  <a:lnTo>
                    <a:pt x="4755" y="675"/>
                  </a:lnTo>
                  <a:lnTo>
                    <a:pt x="4821" y="717"/>
                  </a:lnTo>
                  <a:lnTo>
                    <a:pt x="4884" y="770"/>
                  </a:lnTo>
                  <a:lnTo>
                    <a:pt x="4937" y="832"/>
                  </a:lnTo>
                  <a:lnTo>
                    <a:pt x="4981" y="904"/>
                  </a:lnTo>
                  <a:lnTo>
                    <a:pt x="4988" y="975"/>
                  </a:lnTo>
                  <a:lnTo>
                    <a:pt x="4989" y="1045"/>
                  </a:lnTo>
                  <a:lnTo>
                    <a:pt x="4979" y="1110"/>
                  </a:lnTo>
                  <a:lnTo>
                    <a:pt x="4961" y="1170"/>
                  </a:lnTo>
                  <a:lnTo>
                    <a:pt x="4927" y="1223"/>
                  </a:lnTo>
                  <a:lnTo>
                    <a:pt x="4881" y="1274"/>
                  </a:lnTo>
                  <a:lnTo>
                    <a:pt x="4816" y="1315"/>
                  </a:lnTo>
                  <a:lnTo>
                    <a:pt x="4735" y="1350"/>
                  </a:lnTo>
                  <a:lnTo>
                    <a:pt x="4735" y="1355"/>
                  </a:lnTo>
                  <a:lnTo>
                    <a:pt x="4735" y="1368"/>
                  </a:lnTo>
                  <a:lnTo>
                    <a:pt x="4758" y="1386"/>
                  </a:lnTo>
                  <a:lnTo>
                    <a:pt x="4777" y="1409"/>
                  </a:lnTo>
                  <a:lnTo>
                    <a:pt x="4787" y="1435"/>
                  </a:lnTo>
                  <a:lnTo>
                    <a:pt x="4792" y="1463"/>
                  </a:lnTo>
                  <a:lnTo>
                    <a:pt x="4786" y="1486"/>
                  </a:lnTo>
                  <a:lnTo>
                    <a:pt x="4770" y="1508"/>
                  </a:lnTo>
                  <a:lnTo>
                    <a:pt x="4741" y="1526"/>
                  </a:lnTo>
                  <a:lnTo>
                    <a:pt x="4704" y="1538"/>
                  </a:lnTo>
                  <a:lnTo>
                    <a:pt x="4755" y="1612"/>
                  </a:lnTo>
                  <a:lnTo>
                    <a:pt x="4798" y="1683"/>
                  </a:lnTo>
                  <a:lnTo>
                    <a:pt x="4826" y="1751"/>
                  </a:lnTo>
                  <a:lnTo>
                    <a:pt x="4842" y="1818"/>
                  </a:lnTo>
                  <a:lnTo>
                    <a:pt x="4838" y="1885"/>
                  </a:lnTo>
                  <a:lnTo>
                    <a:pt x="4820" y="1954"/>
                  </a:lnTo>
                  <a:lnTo>
                    <a:pt x="4782" y="2025"/>
                  </a:lnTo>
                  <a:lnTo>
                    <a:pt x="4724" y="2101"/>
                  </a:lnTo>
                  <a:lnTo>
                    <a:pt x="4679" y="2138"/>
                  </a:lnTo>
                  <a:lnTo>
                    <a:pt x="4633" y="2170"/>
                  </a:lnTo>
                  <a:lnTo>
                    <a:pt x="4587" y="2197"/>
                  </a:lnTo>
                  <a:lnTo>
                    <a:pt x="4543" y="2222"/>
                  </a:lnTo>
                  <a:lnTo>
                    <a:pt x="4494" y="2242"/>
                  </a:lnTo>
                  <a:lnTo>
                    <a:pt x="4441" y="2262"/>
                  </a:lnTo>
                  <a:lnTo>
                    <a:pt x="4385" y="2279"/>
                  </a:lnTo>
                  <a:lnTo>
                    <a:pt x="4324" y="2297"/>
                  </a:lnTo>
                  <a:lnTo>
                    <a:pt x="4324" y="2301"/>
                  </a:lnTo>
                  <a:lnTo>
                    <a:pt x="4334" y="2306"/>
                  </a:lnTo>
                  <a:lnTo>
                    <a:pt x="4380" y="2362"/>
                  </a:lnTo>
                  <a:lnTo>
                    <a:pt x="4419" y="2425"/>
                  </a:lnTo>
                  <a:lnTo>
                    <a:pt x="4444" y="2489"/>
                  </a:lnTo>
                  <a:lnTo>
                    <a:pt x="4456" y="2554"/>
                  </a:lnTo>
                  <a:lnTo>
                    <a:pt x="4448" y="2613"/>
                  </a:lnTo>
                  <a:lnTo>
                    <a:pt x="4417" y="2668"/>
                  </a:lnTo>
                  <a:lnTo>
                    <a:pt x="4359" y="2711"/>
                  </a:lnTo>
                  <a:lnTo>
                    <a:pt x="4273" y="2743"/>
                  </a:lnTo>
                  <a:lnTo>
                    <a:pt x="4252" y="2742"/>
                  </a:lnTo>
                  <a:lnTo>
                    <a:pt x="4234" y="2740"/>
                  </a:lnTo>
                  <a:lnTo>
                    <a:pt x="4215" y="2739"/>
                  </a:lnTo>
                  <a:lnTo>
                    <a:pt x="4196" y="2739"/>
                  </a:lnTo>
                  <a:lnTo>
                    <a:pt x="4178" y="2736"/>
                  </a:lnTo>
                  <a:lnTo>
                    <a:pt x="4161" y="2734"/>
                  </a:lnTo>
                  <a:lnTo>
                    <a:pt x="4144" y="2734"/>
                  </a:lnTo>
                  <a:lnTo>
                    <a:pt x="4128" y="2734"/>
                  </a:lnTo>
                  <a:lnTo>
                    <a:pt x="4128" y="2762"/>
                  </a:lnTo>
                  <a:lnTo>
                    <a:pt x="4128" y="2792"/>
                  </a:lnTo>
                  <a:lnTo>
                    <a:pt x="4125" y="2821"/>
                  </a:lnTo>
                  <a:lnTo>
                    <a:pt x="4123" y="2851"/>
                  </a:lnTo>
                  <a:lnTo>
                    <a:pt x="4117" y="2880"/>
                  </a:lnTo>
                  <a:lnTo>
                    <a:pt x="4106" y="2911"/>
                  </a:lnTo>
                  <a:lnTo>
                    <a:pt x="4089" y="2942"/>
                  </a:lnTo>
                  <a:lnTo>
                    <a:pt x="4067" y="2976"/>
                  </a:lnTo>
                  <a:lnTo>
                    <a:pt x="4032" y="2991"/>
                  </a:lnTo>
                  <a:lnTo>
                    <a:pt x="3998" y="3004"/>
                  </a:lnTo>
                  <a:lnTo>
                    <a:pt x="3962" y="3015"/>
                  </a:lnTo>
                  <a:lnTo>
                    <a:pt x="3928" y="3024"/>
                  </a:lnTo>
                  <a:lnTo>
                    <a:pt x="3892" y="3027"/>
                  </a:lnTo>
                  <a:lnTo>
                    <a:pt x="3858" y="3027"/>
                  </a:lnTo>
                  <a:lnTo>
                    <a:pt x="3824" y="3021"/>
                  </a:lnTo>
                  <a:lnTo>
                    <a:pt x="3790" y="3012"/>
                  </a:lnTo>
                  <a:lnTo>
                    <a:pt x="3775" y="3004"/>
                  </a:lnTo>
                  <a:lnTo>
                    <a:pt x="3762" y="2997"/>
                  </a:lnTo>
                  <a:lnTo>
                    <a:pt x="3745" y="2988"/>
                  </a:lnTo>
                  <a:lnTo>
                    <a:pt x="3728" y="2982"/>
                  </a:lnTo>
                  <a:lnTo>
                    <a:pt x="3709" y="2975"/>
                  </a:lnTo>
                  <a:lnTo>
                    <a:pt x="3694" y="2970"/>
                  </a:lnTo>
                  <a:lnTo>
                    <a:pt x="3678" y="2968"/>
                  </a:lnTo>
                  <a:lnTo>
                    <a:pt x="3667" y="2968"/>
                  </a:lnTo>
                  <a:lnTo>
                    <a:pt x="3617" y="3028"/>
                  </a:lnTo>
                  <a:lnTo>
                    <a:pt x="3563" y="3080"/>
                  </a:lnTo>
                  <a:lnTo>
                    <a:pt x="3503" y="3118"/>
                  </a:lnTo>
                  <a:lnTo>
                    <a:pt x="3441" y="3149"/>
                  </a:lnTo>
                  <a:lnTo>
                    <a:pt x="3369" y="3165"/>
                  </a:lnTo>
                  <a:lnTo>
                    <a:pt x="3293" y="3171"/>
                  </a:lnTo>
                  <a:lnTo>
                    <a:pt x="3210" y="3164"/>
                  </a:lnTo>
                  <a:lnTo>
                    <a:pt x="3123" y="3145"/>
                  </a:lnTo>
                  <a:lnTo>
                    <a:pt x="3108" y="3136"/>
                  </a:lnTo>
                  <a:lnTo>
                    <a:pt x="3094" y="3127"/>
                  </a:lnTo>
                  <a:lnTo>
                    <a:pt x="3077" y="3115"/>
                  </a:lnTo>
                  <a:lnTo>
                    <a:pt x="3060" y="3106"/>
                  </a:lnTo>
                  <a:lnTo>
                    <a:pt x="3042" y="3096"/>
                  </a:lnTo>
                  <a:lnTo>
                    <a:pt x="3026" y="3089"/>
                  </a:lnTo>
                  <a:lnTo>
                    <a:pt x="3011" y="3083"/>
                  </a:lnTo>
                  <a:lnTo>
                    <a:pt x="2999" y="3083"/>
                  </a:lnTo>
                  <a:lnTo>
                    <a:pt x="2979" y="3123"/>
                  </a:lnTo>
                  <a:lnTo>
                    <a:pt x="2960" y="3162"/>
                  </a:lnTo>
                  <a:lnTo>
                    <a:pt x="2941" y="3202"/>
                  </a:lnTo>
                  <a:lnTo>
                    <a:pt x="2923" y="3244"/>
                  </a:lnTo>
                  <a:lnTo>
                    <a:pt x="2902" y="3284"/>
                  </a:lnTo>
                  <a:lnTo>
                    <a:pt x="2884" y="3326"/>
                  </a:lnTo>
                  <a:lnTo>
                    <a:pt x="2865" y="3369"/>
                  </a:lnTo>
                  <a:lnTo>
                    <a:pt x="2846" y="3414"/>
                  </a:lnTo>
                  <a:lnTo>
                    <a:pt x="2850" y="3495"/>
                  </a:lnTo>
                  <a:lnTo>
                    <a:pt x="2855" y="3582"/>
                  </a:lnTo>
                  <a:lnTo>
                    <a:pt x="2862" y="3672"/>
                  </a:lnTo>
                  <a:lnTo>
                    <a:pt x="2875" y="3765"/>
                  </a:lnTo>
                  <a:lnTo>
                    <a:pt x="2890" y="3855"/>
                  </a:lnTo>
                  <a:lnTo>
                    <a:pt x="2916" y="3947"/>
                  </a:lnTo>
                  <a:lnTo>
                    <a:pt x="2946" y="4035"/>
                  </a:lnTo>
                  <a:lnTo>
                    <a:pt x="2989" y="4119"/>
                  </a:lnTo>
                  <a:lnTo>
                    <a:pt x="3004" y="4119"/>
                  </a:lnTo>
                  <a:lnTo>
                    <a:pt x="3023" y="4117"/>
                  </a:lnTo>
                  <a:lnTo>
                    <a:pt x="3042" y="4109"/>
                  </a:lnTo>
                  <a:lnTo>
                    <a:pt x="3064" y="4103"/>
                  </a:lnTo>
                  <a:lnTo>
                    <a:pt x="3086" y="4094"/>
                  </a:lnTo>
                  <a:lnTo>
                    <a:pt x="3111" y="4088"/>
                  </a:lnTo>
                  <a:lnTo>
                    <a:pt x="3137" y="4083"/>
                  </a:lnTo>
                  <a:lnTo>
                    <a:pt x="3164" y="4083"/>
                  </a:lnTo>
                  <a:lnTo>
                    <a:pt x="3171" y="4094"/>
                  </a:lnTo>
                  <a:lnTo>
                    <a:pt x="3179" y="4108"/>
                  </a:lnTo>
                  <a:lnTo>
                    <a:pt x="3183" y="4114"/>
                  </a:lnTo>
                  <a:lnTo>
                    <a:pt x="3186" y="4122"/>
                  </a:lnTo>
                  <a:lnTo>
                    <a:pt x="3189" y="4133"/>
                  </a:lnTo>
                  <a:lnTo>
                    <a:pt x="3194" y="4146"/>
                  </a:lnTo>
                  <a:lnTo>
                    <a:pt x="3245" y="4128"/>
                  </a:lnTo>
                  <a:lnTo>
                    <a:pt x="3291" y="4114"/>
                  </a:lnTo>
                  <a:lnTo>
                    <a:pt x="3327" y="4102"/>
                  </a:lnTo>
                  <a:lnTo>
                    <a:pt x="3352" y="4100"/>
                  </a:lnTo>
                  <a:lnTo>
                    <a:pt x="3368" y="4106"/>
                  </a:lnTo>
                  <a:lnTo>
                    <a:pt x="3376" y="4127"/>
                  </a:lnTo>
                  <a:lnTo>
                    <a:pt x="3371" y="4162"/>
                  </a:lnTo>
                  <a:lnTo>
                    <a:pt x="3359" y="4217"/>
                  </a:lnTo>
                  <a:lnTo>
                    <a:pt x="3442" y="4199"/>
                  </a:lnTo>
                  <a:lnTo>
                    <a:pt x="3529" y="4186"/>
                  </a:lnTo>
                  <a:lnTo>
                    <a:pt x="3614" y="4176"/>
                  </a:lnTo>
                  <a:lnTo>
                    <a:pt x="3700" y="4174"/>
                  </a:lnTo>
                  <a:lnTo>
                    <a:pt x="3782" y="4180"/>
                  </a:lnTo>
                  <a:lnTo>
                    <a:pt x="3865" y="4199"/>
                  </a:lnTo>
                  <a:lnTo>
                    <a:pt x="3947" y="4230"/>
                  </a:lnTo>
                  <a:lnTo>
                    <a:pt x="4027" y="4279"/>
                  </a:lnTo>
                  <a:lnTo>
                    <a:pt x="4044" y="4341"/>
                  </a:lnTo>
                  <a:lnTo>
                    <a:pt x="4052" y="4394"/>
                  </a:lnTo>
                  <a:lnTo>
                    <a:pt x="4049" y="4437"/>
                  </a:lnTo>
                  <a:lnTo>
                    <a:pt x="4037" y="4475"/>
                  </a:lnTo>
                  <a:lnTo>
                    <a:pt x="4011" y="4508"/>
                  </a:lnTo>
                  <a:lnTo>
                    <a:pt x="3977" y="4542"/>
                  </a:lnTo>
                  <a:lnTo>
                    <a:pt x="3930" y="4577"/>
                  </a:lnTo>
                  <a:lnTo>
                    <a:pt x="3872" y="4619"/>
                  </a:lnTo>
                  <a:lnTo>
                    <a:pt x="3841" y="4629"/>
                  </a:lnTo>
                  <a:lnTo>
                    <a:pt x="3814" y="4639"/>
                  </a:lnTo>
                  <a:lnTo>
                    <a:pt x="3789" y="4648"/>
                  </a:lnTo>
                  <a:lnTo>
                    <a:pt x="3767" y="4657"/>
                  </a:lnTo>
                  <a:lnTo>
                    <a:pt x="3743" y="4666"/>
                  </a:lnTo>
                  <a:lnTo>
                    <a:pt x="3721" y="4679"/>
                  </a:lnTo>
                  <a:lnTo>
                    <a:pt x="3699" y="4695"/>
                  </a:lnTo>
                  <a:lnTo>
                    <a:pt x="3677" y="4718"/>
                  </a:lnTo>
                  <a:lnTo>
                    <a:pt x="3656" y="4790"/>
                  </a:lnTo>
                  <a:lnTo>
                    <a:pt x="3631" y="4853"/>
                  </a:lnTo>
                  <a:lnTo>
                    <a:pt x="3595" y="4904"/>
                  </a:lnTo>
                  <a:lnTo>
                    <a:pt x="3553" y="4945"/>
                  </a:lnTo>
                  <a:lnTo>
                    <a:pt x="3500" y="4976"/>
                  </a:lnTo>
                  <a:lnTo>
                    <a:pt x="3437" y="4998"/>
                  </a:lnTo>
                  <a:lnTo>
                    <a:pt x="3363" y="5013"/>
                  </a:lnTo>
                  <a:lnTo>
                    <a:pt x="3278" y="502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45" name="Freeform 8">
              <a:extLst>
                <a:ext uri="{FF2B5EF4-FFF2-40B4-BE49-F238E27FC236}">
                  <a16:creationId xmlns:a16="http://schemas.microsoft.com/office/drawing/2014/main" id="{7ADCA5E4-9675-4731-819D-AAE067532E4B}"/>
                </a:ext>
              </a:extLst>
            </p:cNvPr>
            <p:cNvSpPr>
              <a:spLocks/>
            </p:cNvSpPr>
            <p:nvPr/>
          </p:nvSpPr>
          <p:spPr bwMode="auto">
            <a:xfrm>
              <a:off x="2080" y="3195"/>
              <a:ext cx="1657" cy="452"/>
            </a:xfrm>
            <a:custGeom>
              <a:avLst/>
              <a:gdLst>
                <a:gd name="T0" fmla="*/ 2 w 3315"/>
                <a:gd name="T1" fmla="*/ 1 h 902"/>
                <a:gd name="T2" fmla="*/ 2 w 3315"/>
                <a:gd name="T3" fmla="*/ 1 h 902"/>
                <a:gd name="T4" fmla="*/ 1 w 3315"/>
                <a:gd name="T5" fmla="*/ 1 h 902"/>
                <a:gd name="T6" fmla="*/ 1 w 3315"/>
                <a:gd name="T7" fmla="*/ 1 h 902"/>
                <a:gd name="T8" fmla="*/ 0 w 3315"/>
                <a:gd name="T9" fmla="*/ 1 h 902"/>
                <a:gd name="T10" fmla="*/ 0 w 3315"/>
                <a:gd name="T11" fmla="*/ 1 h 902"/>
                <a:gd name="T12" fmla="*/ 0 w 3315"/>
                <a:gd name="T13" fmla="*/ 1 h 902"/>
                <a:gd name="T14" fmla="*/ 0 w 3315"/>
                <a:gd name="T15" fmla="*/ 1 h 902"/>
                <a:gd name="T16" fmla="*/ 0 w 3315"/>
                <a:gd name="T17" fmla="*/ 1 h 902"/>
                <a:gd name="T18" fmla="*/ 0 w 3315"/>
                <a:gd name="T19" fmla="*/ 1 h 902"/>
                <a:gd name="T20" fmla="*/ 0 w 3315"/>
                <a:gd name="T21" fmla="*/ 1 h 902"/>
                <a:gd name="T22" fmla="*/ 0 w 3315"/>
                <a:gd name="T23" fmla="*/ 1 h 902"/>
                <a:gd name="T24" fmla="*/ 0 w 3315"/>
                <a:gd name="T25" fmla="*/ 1 h 902"/>
                <a:gd name="T26" fmla="*/ 0 w 3315"/>
                <a:gd name="T27" fmla="*/ 1 h 902"/>
                <a:gd name="T28" fmla="*/ 0 w 3315"/>
                <a:gd name="T29" fmla="*/ 1 h 902"/>
                <a:gd name="T30" fmla="*/ 0 w 3315"/>
                <a:gd name="T31" fmla="*/ 1 h 902"/>
                <a:gd name="T32" fmla="*/ 0 w 3315"/>
                <a:gd name="T33" fmla="*/ 1 h 902"/>
                <a:gd name="T34" fmla="*/ 0 w 3315"/>
                <a:gd name="T35" fmla="*/ 1 h 902"/>
                <a:gd name="T36" fmla="*/ 0 w 3315"/>
                <a:gd name="T37" fmla="*/ 1 h 902"/>
                <a:gd name="T38" fmla="*/ 0 w 3315"/>
                <a:gd name="T39" fmla="*/ 1 h 902"/>
                <a:gd name="T40" fmla="*/ 0 w 3315"/>
                <a:gd name="T41" fmla="*/ 1 h 902"/>
                <a:gd name="T42" fmla="*/ 0 w 3315"/>
                <a:gd name="T43" fmla="*/ 1 h 902"/>
                <a:gd name="T44" fmla="*/ 0 w 3315"/>
                <a:gd name="T45" fmla="*/ 1 h 902"/>
                <a:gd name="T46" fmla="*/ 0 w 3315"/>
                <a:gd name="T47" fmla="*/ 1 h 902"/>
                <a:gd name="T48" fmla="*/ 0 w 3315"/>
                <a:gd name="T49" fmla="*/ 1 h 902"/>
                <a:gd name="T50" fmla="*/ 0 w 3315"/>
                <a:gd name="T51" fmla="*/ 1 h 902"/>
                <a:gd name="T52" fmla="*/ 0 w 3315"/>
                <a:gd name="T53" fmla="*/ 1 h 902"/>
                <a:gd name="T54" fmla="*/ 1 w 3315"/>
                <a:gd name="T55" fmla="*/ 1 h 902"/>
                <a:gd name="T56" fmla="*/ 1 w 3315"/>
                <a:gd name="T57" fmla="*/ 1 h 902"/>
                <a:gd name="T58" fmla="*/ 1 w 3315"/>
                <a:gd name="T59" fmla="*/ 1 h 902"/>
                <a:gd name="T60" fmla="*/ 1 w 3315"/>
                <a:gd name="T61" fmla="*/ 1 h 902"/>
                <a:gd name="T62" fmla="*/ 2 w 3315"/>
                <a:gd name="T63" fmla="*/ 1 h 902"/>
                <a:gd name="T64" fmla="*/ 2 w 3315"/>
                <a:gd name="T65" fmla="*/ 1 h 902"/>
                <a:gd name="T66" fmla="*/ 2 w 3315"/>
                <a:gd name="T67" fmla="*/ 1 h 902"/>
                <a:gd name="T68" fmla="*/ 2 w 3315"/>
                <a:gd name="T69" fmla="*/ 1 h 902"/>
                <a:gd name="T70" fmla="*/ 2 w 3315"/>
                <a:gd name="T71" fmla="*/ 1 h 902"/>
                <a:gd name="T72" fmla="*/ 2 w 3315"/>
                <a:gd name="T73" fmla="*/ 1 h 902"/>
                <a:gd name="T74" fmla="*/ 2 w 3315"/>
                <a:gd name="T75" fmla="*/ 1 h 902"/>
                <a:gd name="T76" fmla="*/ 2 w 3315"/>
                <a:gd name="T77" fmla="*/ 1 h 902"/>
                <a:gd name="T78" fmla="*/ 2 w 3315"/>
                <a:gd name="T79" fmla="*/ 1 h 902"/>
                <a:gd name="T80" fmla="*/ 2 w 3315"/>
                <a:gd name="T81" fmla="*/ 1 h 902"/>
                <a:gd name="T82" fmla="*/ 2 w 3315"/>
                <a:gd name="T83" fmla="*/ 1 h 902"/>
                <a:gd name="T84" fmla="*/ 2 w 3315"/>
                <a:gd name="T85" fmla="*/ 1 h 902"/>
                <a:gd name="T86" fmla="*/ 2 w 3315"/>
                <a:gd name="T87" fmla="*/ 1 h 902"/>
                <a:gd name="T88" fmla="*/ 2 w 3315"/>
                <a:gd name="T89" fmla="*/ 1 h 902"/>
                <a:gd name="T90" fmla="*/ 2 w 3315"/>
                <a:gd name="T91" fmla="*/ 1 h 902"/>
                <a:gd name="T92" fmla="*/ 2 w 3315"/>
                <a:gd name="T93" fmla="*/ 1 h 902"/>
                <a:gd name="T94" fmla="*/ 2 w 3315"/>
                <a:gd name="T95" fmla="*/ 1 h 902"/>
                <a:gd name="T96" fmla="*/ 2 w 3315"/>
                <a:gd name="T97" fmla="*/ 1 h 902"/>
                <a:gd name="T98" fmla="*/ 2 w 3315"/>
                <a:gd name="T99" fmla="*/ 1 h 902"/>
                <a:gd name="T100" fmla="*/ 2 w 3315"/>
                <a:gd name="T101" fmla="*/ 1 h 902"/>
                <a:gd name="T102" fmla="*/ 2 w 3315"/>
                <a:gd name="T103" fmla="*/ 1 h 902"/>
                <a:gd name="T104" fmla="*/ 2 w 3315"/>
                <a:gd name="T105" fmla="*/ 1 h 902"/>
                <a:gd name="T106" fmla="*/ 2 w 3315"/>
                <a:gd name="T107" fmla="*/ 1 h 902"/>
                <a:gd name="T108" fmla="*/ 2 w 3315"/>
                <a:gd name="T109" fmla="*/ 1 h 902"/>
                <a:gd name="T110" fmla="*/ 3 w 3315"/>
                <a:gd name="T111" fmla="*/ 1 h 902"/>
                <a:gd name="T112" fmla="*/ 3 w 3315"/>
                <a:gd name="T113" fmla="*/ 1 h 902"/>
                <a:gd name="T114" fmla="*/ 3 w 3315"/>
                <a:gd name="T115" fmla="*/ 1 h 902"/>
                <a:gd name="T116" fmla="*/ 3 w 3315"/>
                <a:gd name="T117" fmla="*/ 1 h 902"/>
                <a:gd name="T118" fmla="*/ 2 w 3315"/>
                <a:gd name="T119" fmla="*/ 1 h 902"/>
                <a:gd name="T120" fmla="*/ 2 w 3315"/>
                <a:gd name="T121" fmla="*/ 1 h 902"/>
                <a:gd name="T122" fmla="*/ 2 w 3315"/>
                <a:gd name="T123" fmla="*/ 1 h 902"/>
                <a:gd name="T124" fmla="*/ 2 w 3315"/>
                <a:gd name="T125" fmla="*/ 1 h 902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3315"/>
                <a:gd name="T190" fmla="*/ 0 h 902"/>
                <a:gd name="T191" fmla="*/ 3315 w 3315"/>
                <a:gd name="T192" fmla="*/ 902 h 902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3315" h="902">
                  <a:moveTo>
                    <a:pt x="2602" y="902"/>
                  </a:moveTo>
                  <a:lnTo>
                    <a:pt x="2570" y="898"/>
                  </a:lnTo>
                  <a:lnTo>
                    <a:pt x="2543" y="895"/>
                  </a:lnTo>
                  <a:lnTo>
                    <a:pt x="2514" y="891"/>
                  </a:lnTo>
                  <a:lnTo>
                    <a:pt x="2488" y="888"/>
                  </a:lnTo>
                  <a:lnTo>
                    <a:pt x="2461" y="882"/>
                  </a:lnTo>
                  <a:lnTo>
                    <a:pt x="2434" y="877"/>
                  </a:lnTo>
                  <a:lnTo>
                    <a:pt x="2405" y="871"/>
                  </a:lnTo>
                  <a:lnTo>
                    <a:pt x="2376" y="867"/>
                  </a:lnTo>
                  <a:lnTo>
                    <a:pt x="2228" y="836"/>
                  </a:lnTo>
                  <a:lnTo>
                    <a:pt x="2081" y="821"/>
                  </a:lnTo>
                  <a:lnTo>
                    <a:pt x="1933" y="815"/>
                  </a:lnTo>
                  <a:lnTo>
                    <a:pt x="1785" y="820"/>
                  </a:lnTo>
                  <a:lnTo>
                    <a:pt x="1636" y="827"/>
                  </a:lnTo>
                  <a:lnTo>
                    <a:pt x="1488" y="837"/>
                  </a:lnTo>
                  <a:lnTo>
                    <a:pt x="1340" y="845"/>
                  </a:lnTo>
                  <a:lnTo>
                    <a:pt x="1194" y="849"/>
                  </a:lnTo>
                  <a:lnTo>
                    <a:pt x="1086" y="837"/>
                  </a:lnTo>
                  <a:lnTo>
                    <a:pt x="977" y="826"/>
                  </a:lnTo>
                  <a:lnTo>
                    <a:pt x="865" y="811"/>
                  </a:lnTo>
                  <a:lnTo>
                    <a:pt x="756" y="793"/>
                  </a:lnTo>
                  <a:lnTo>
                    <a:pt x="647" y="766"/>
                  </a:lnTo>
                  <a:lnTo>
                    <a:pt x="547" y="735"/>
                  </a:lnTo>
                  <a:lnTo>
                    <a:pt x="454" y="694"/>
                  </a:lnTo>
                  <a:lnTo>
                    <a:pt x="372" y="644"/>
                  </a:lnTo>
                  <a:lnTo>
                    <a:pt x="352" y="626"/>
                  </a:lnTo>
                  <a:lnTo>
                    <a:pt x="335" y="608"/>
                  </a:lnTo>
                  <a:lnTo>
                    <a:pt x="316" y="592"/>
                  </a:lnTo>
                  <a:lnTo>
                    <a:pt x="301" y="576"/>
                  </a:lnTo>
                  <a:lnTo>
                    <a:pt x="282" y="558"/>
                  </a:lnTo>
                  <a:lnTo>
                    <a:pt x="265" y="542"/>
                  </a:lnTo>
                  <a:lnTo>
                    <a:pt x="247" y="526"/>
                  </a:lnTo>
                  <a:lnTo>
                    <a:pt x="230" y="509"/>
                  </a:lnTo>
                  <a:lnTo>
                    <a:pt x="204" y="502"/>
                  </a:lnTo>
                  <a:lnTo>
                    <a:pt x="175" y="495"/>
                  </a:lnTo>
                  <a:lnTo>
                    <a:pt x="145" y="487"/>
                  </a:lnTo>
                  <a:lnTo>
                    <a:pt x="114" y="481"/>
                  </a:lnTo>
                  <a:lnTo>
                    <a:pt x="82" y="473"/>
                  </a:lnTo>
                  <a:lnTo>
                    <a:pt x="55" y="465"/>
                  </a:lnTo>
                  <a:lnTo>
                    <a:pt x="31" y="456"/>
                  </a:lnTo>
                  <a:lnTo>
                    <a:pt x="14" y="447"/>
                  </a:lnTo>
                  <a:lnTo>
                    <a:pt x="0" y="359"/>
                  </a:lnTo>
                  <a:lnTo>
                    <a:pt x="38" y="288"/>
                  </a:lnTo>
                  <a:lnTo>
                    <a:pt x="109" y="233"/>
                  </a:lnTo>
                  <a:lnTo>
                    <a:pt x="208" y="193"/>
                  </a:lnTo>
                  <a:lnTo>
                    <a:pt x="318" y="164"/>
                  </a:lnTo>
                  <a:lnTo>
                    <a:pt x="432" y="146"/>
                  </a:lnTo>
                  <a:lnTo>
                    <a:pt x="535" y="136"/>
                  </a:lnTo>
                  <a:lnTo>
                    <a:pt x="620" y="134"/>
                  </a:lnTo>
                  <a:lnTo>
                    <a:pt x="652" y="139"/>
                  </a:lnTo>
                  <a:lnTo>
                    <a:pt x="678" y="143"/>
                  </a:lnTo>
                  <a:lnTo>
                    <a:pt x="697" y="146"/>
                  </a:lnTo>
                  <a:lnTo>
                    <a:pt x="712" y="149"/>
                  </a:lnTo>
                  <a:lnTo>
                    <a:pt x="720" y="149"/>
                  </a:lnTo>
                  <a:lnTo>
                    <a:pt x="729" y="151"/>
                  </a:lnTo>
                  <a:lnTo>
                    <a:pt x="734" y="151"/>
                  </a:lnTo>
                  <a:lnTo>
                    <a:pt x="742" y="152"/>
                  </a:lnTo>
                  <a:lnTo>
                    <a:pt x="753" y="143"/>
                  </a:lnTo>
                  <a:lnTo>
                    <a:pt x="763" y="134"/>
                  </a:lnTo>
                  <a:lnTo>
                    <a:pt x="756" y="127"/>
                  </a:lnTo>
                  <a:lnTo>
                    <a:pt x="753" y="121"/>
                  </a:lnTo>
                  <a:lnTo>
                    <a:pt x="753" y="115"/>
                  </a:lnTo>
                  <a:lnTo>
                    <a:pt x="753" y="109"/>
                  </a:lnTo>
                  <a:lnTo>
                    <a:pt x="753" y="100"/>
                  </a:lnTo>
                  <a:lnTo>
                    <a:pt x="753" y="90"/>
                  </a:lnTo>
                  <a:lnTo>
                    <a:pt x="763" y="90"/>
                  </a:lnTo>
                  <a:lnTo>
                    <a:pt x="775" y="92"/>
                  </a:lnTo>
                  <a:lnTo>
                    <a:pt x="787" y="93"/>
                  </a:lnTo>
                  <a:lnTo>
                    <a:pt x="799" y="96"/>
                  </a:lnTo>
                  <a:lnTo>
                    <a:pt x="810" y="96"/>
                  </a:lnTo>
                  <a:lnTo>
                    <a:pt x="824" y="97"/>
                  </a:lnTo>
                  <a:lnTo>
                    <a:pt x="839" y="94"/>
                  </a:lnTo>
                  <a:lnTo>
                    <a:pt x="856" y="90"/>
                  </a:lnTo>
                  <a:lnTo>
                    <a:pt x="851" y="77"/>
                  </a:lnTo>
                  <a:lnTo>
                    <a:pt x="848" y="63"/>
                  </a:lnTo>
                  <a:lnTo>
                    <a:pt x="844" y="52"/>
                  </a:lnTo>
                  <a:lnTo>
                    <a:pt x="841" y="41"/>
                  </a:lnTo>
                  <a:lnTo>
                    <a:pt x="836" y="29"/>
                  </a:lnTo>
                  <a:lnTo>
                    <a:pt x="833" y="19"/>
                  </a:lnTo>
                  <a:lnTo>
                    <a:pt x="829" y="9"/>
                  </a:lnTo>
                  <a:lnTo>
                    <a:pt x="826" y="0"/>
                  </a:lnTo>
                  <a:lnTo>
                    <a:pt x="849" y="6"/>
                  </a:lnTo>
                  <a:lnTo>
                    <a:pt x="875" y="13"/>
                  </a:lnTo>
                  <a:lnTo>
                    <a:pt x="899" y="21"/>
                  </a:lnTo>
                  <a:lnTo>
                    <a:pt x="923" y="29"/>
                  </a:lnTo>
                  <a:lnTo>
                    <a:pt x="946" y="38"/>
                  </a:lnTo>
                  <a:lnTo>
                    <a:pt x="972" y="50"/>
                  </a:lnTo>
                  <a:lnTo>
                    <a:pt x="999" y="63"/>
                  </a:lnTo>
                  <a:lnTo>
                    <a:pt x="1029" y="81"/>
                  </a:lnTo>
                  <a:lnTo>
                    <a:pt x="982" y="130"/>
                  </a:lnTo>
                  <a:lnTo>
                    <a:pt x="929" y="174"/>
                  </a:lnTo>
                  <a:lnTo>
                    <a:pt x="872" y="214"/>
                  </a:lnTo>
                  <a:lnTo>
                    <a:pt x="812" y="254"/>
                  </a:lnTo>
                  <a:lnTo>
                    <a:pt x="751" y="292"/>
                  </a:lnTo>
                  <a:lnTo>
                    <a:pt x="692" y="334"/>
                  </a:lnTo>
                  <a:lnTo>
                    <a:pt x="637" y="378"/>
                  </a:lnTo>
                  <a:lnTo>
                    <a:pt x="588" y="430"/>
                  </a:lnTo>
                  <a:lnTo>
                    <a:pt x="588" y="439"/>
                  </a:lnTo>
                  <a:lnTo>
                    <a:pt x="610" y="436"/>
                  </a:lnTo>
                  <a:lnTo>
                    <a:pt x="632" y="430"/>
                  </a:lnTo>
                  <a:lnTo>
                    <a:pt x="654" y="421"/>
                  </a:lnTo>
                  <a:lnTo>
                    <a:pt x="676" y="413"/>
                  </a:lnTo>
                  <a:lnTo>
                    <a:pt x="698" y="402"/>
                  </a:lnTo>
                  <a:lnTo>
                    <a:pt x="722" y="391"/>
                  </a:lnTo>
                  <a:lnTo>
                    <a:pt x="746" y="382"/>
                  </a:lnTo>
                  <a:lnTo>
                    <a:pt x="773" y="375"/>
                  </a:lnTo>
                  <a:lnTo>
                    <a:pt x="844" y="365"/>
                  </a:lnTo>
                  <a:lnTo>
                    <a:pt x="919" y="363"/>
                  </a:lnTo>
                  <a:lnTo>
                    <a:pt x="992" y="365"/>
                  </a:lnTo>
                  <a:lnTo>
                    <a:pt x="1069" y="369"/>
                  </a:lnTo>
                  <a:lnTo>
                    <a:pt x="1143" y="372"/>
                  </a:lnTo>
                  <a:lnTo>
                    <a:pt x="1220" y="374"/>
                  </a:lnTo>
                  <a:lnTo>
                    <a:pt x="1298" y="368"/>
                  </a:lnTo>
                  <a:lnTo>
                    <a:pt x="1379" y="357"/>
                  </a:lnTo>
                  <a:lnTo>
                    <a:pt x="1420" y="346"/>
                  </a:lnTo>
                  <a:lnTo>
                    <a:pt x="1466" y="341"/>
                  </a:lnTo>
                  <a:lnTo>
                    <a:pt x="1512" y="340"/>
                  </a:lnTo>
                  <a:lnTo>
                    <a:pt x="1561" y="343"/>
                  </a:lnTo>
                  <a:lnTo>
                    <a:pt x="1609" y="347"/>
                  </a:lnTo>
                  <a:lnTo>
                    <a:pt x="1658" y="356"/>
                  </a:lnTo>
                  <a:lnTo>
                    <a:pt x="1709" y="365"/>
                  </a:lnTo>
                  <a:lnTo>
                    <a:pt x="1760" y="375"/>
                  </a:lnTo>
                  <a:lnTo>
                    <a:pt x="1858" y="413"/>
                  </a:lnTo>
                  <a:lnTo>
                    <a:pt x="1950" y="452"/>
                  </a:lnTo>
                  <a:lnTo>
                    <a:pt x="2031" y="487"/>
                  </a:lnTo>
                  <a:lnTo>
                    <a:pt x="2103" y="518"/>
                  </a:lnTo>
                  <a:lnTo>
                    <a:pt x="2160" y="542"/>
                  </a:lnTo>
                  <a:lnTo>
                    <a:pt x="2208" y="558"/>
                  </a:lnTo>
                  <a:lnTo>
                    <a:pt x="2242" y="566"/>
                  </a:lnTo>
                  <a:lnTo>
                    <a:pt x="2262" y="563"/>
                  </a:lnTo>
                  <a:lnTo>
                    <a:pt x="2259" y="552"/>
                  </a:lnTo>
                  <a:lnTo>
                    <a:pt x="2256" y="542"/>
                  </a:lnTo>
                  <a:lnTo>
                    <a:pt x="2250" y="533"/>
                  </a:lnTo>
                  <a:lnTo>
                    <a:pt x="2245" y="524"/>
                  </a:lnTo>
                  <a:lnTo>
                    <a:pt x="2232" y="509"/>
                  </a:lnTo>
                  <a:lnTo>
                    <a:pt x="2222" y="501"/>
                  </a:lnTo>
                  <a:lnTo>
                    <a:pt x="2217" y="484"/>
                  </a:lnTo>
                  <a:lnTo>
                    <a:pt x="2215" y="474"/>
                  </a:lnTo>
                  <a:lnTo>
                    <a:pt x="2211" y="464"/>
                  </a:lnTo>
                  <a:lnTo>
                    <a:pt x="2211" y="458"/>
                  </a:lnTo>
                  <a:lnTo>
                    <a:pt x="2208" y="450"/>
                  </a:lnTo>
                  <a:lnTo>
                    <a:pt x="2206" y="444"/>
                  </a:lnTo>
                  <a:lnTo>
                    <a:pt x="2203" y="437"/>
                  </a:lnTo>
                  <a:lnTo>
                    <a:pt x="2201" y="430"/>
                  </a:lnTo>
                  <a:lnTo>
                    <a:pt x="2213" y="430"/>
                  </a:lnTo>
                  <a:lnTo>
                    <a:pt x="2228" y="433"/>
                  </a:lnTo>
                  <a:lnTo>
                    <a:pt x="2244" y="436"/>
                  </a:lnTo>
                  <a:lnTo>
                    <a:pt x="2262" y="440"/>
                  </a:lnTo>
                  <a:lnTo>
                    <a:pt x="2281" y="444"/>
                  </a:lnTo>
                  <a:lnTo>
                    <a:pt x="2300" y="452"/>
                  </a:lnTo>
                  <a:lnTo>
                    <a:pt x="2317" y="458"/>
                  </a:lnTo>
                  <a:lnTo>
                    <a:pt x="2334" y="465"/>
                  </a:lnTo>
                  <a:lnTo>
                    <a:pt x="2386" y="464"/>
                  </a:lnTo>
                  <a:lnTo>
                    <a:pt x="2439" y="459"/>
                  </a:lnTo>
                  <a:lnTo>
                    <a:pt x="2492" y="450"/>
                  </a:lnTo>
                  <a:lnTo>
                    <a:pt x="2546" y="443"/>
                  </a:lnTo>
                  <a:lnTo>
                    <a:pt x="2600" y="436"/>
                  </a:lnTo>
                  <a:lnTo>
                    <a:pt x="2656" y="434"/>
                  </a:lnTo>
                  <a:lnTo>
                    <a:pt x="2714" y="440"/>
                  </a:lnTo>
                  <a:lnTo>
                    <a:pt x="2775" y="456"/>
                  </a:lnTo>
                  <a:lnTo>
                    <a:pt x="2780" y="455"/>
                  </a:lnTo>
                  <a:lnTo>
                    <a:pt x="2785" y="447"/>
                  </a:lnTo>
                  <a:lnTo>
                    <a:pt x="2785" y="446"/>
                  </a:lnTo>
                  <a:lnTo>
                    <a:pt x="2785" y="439"/>
                  </a:lnTo>
                  <a:lnTo>
                    <a:pt x="2770" y="424"/>
                  </a:lnTo>
                  <a:lnTo>
                    <a:pt x="2755" y="411"/>
                  </a:lnTo>
                  <a:lnTo>
                    <a:pt x="2740" y="397"/>
                  </a:lnTo>
                  <a:lnTo>
                    <a:pt x="2724" y="384"/>
                  </a:lnTo>
                  <a:lnTo>
                    <a:pt x="2655" y="356"/>
                  </a:lnTo>
                  <a:lnTo>
                    <a:pt x="2587" y="338"/>
                  </a:lnTo>
                  <a:lnTo>
                    <a:pt x="2517" y="325"/>
                  </a:lnTo>
                  <a:lnTo>
                    <a:pt x="2454" y="312"/>
                  </a:lnTo>
                  <a:lnTo>
                    <a:pt x="2397" y="292"/>
                  </a:lnTo>
                  <a:lnTo>
                    <a:pt x="2352" y="264"/>
                  </a:lnTo>
                  <a:lnTo>
                    <a:pt x="2318" y="221"/>
                  </a:lnTo>
                  <a:lnTo>
                    <a:pt x="2303" y="161"/>
                  </a:lnTo>
                  <a:lnTo>
                    <a:pt x="2308" y="148"/>
                  </a:lnTo>
                  <a:lnTo>
                    <a:pt x="2312" y="139"/>
                  </a:lnTo>
                  <a:lnTo>
                    <a:pt x="2312" y="131"/>
                  </a:lnTo>
                  <a:lnTo>
                    <a:pt x="2313" y="125"/>
                  </a:lnTo>
                  <a:lnTo>
                    <a:pt x="2339" y="112"/>
                  </a:lnTo>
                  <a:lnTo>
                    <a:pt x="2361" y="105"/>
                  </a:lnTo>
                  <a:lnTo>
                    <a:pt x="2376" y="97"/>
                  </a:lnTo>
                  <a:lnTo>
                    <a:pt x="2390" y="94"/>
                  </a:lnTo>
                  <a:lnTo>
                    <a:pt x="2398" y="90"/>
                  </a:lnTo>
                  <a:lnTo>
                    <a:pt x="2407" y="90"/>
                  </a:lnTo>
                  <a:lnTo>
                    <a:pt x="2415" y="90"/>
                  </a:lnTo>
                  <a:lnTo>
                    <a:pt x="2427" y="90"/>
                  </a:lnTo>
                  <a:lnTo>
                    <a:pt x="2422" y="100"/>
                  </a:lnTo>
                  <a:lnTo>
                    <a:pt x="2420" y="111"/>
                  </a:lnTo>
                  <a:lnTo>
                    <a:pt x="2417" y="118"/>
                  </a:lnTo>
                  <a:lnTo>
                    <a:pt x="2417" y="125"/>
                  </a:lnTo>
                  <a:lnTo>
                    <a:pt x="2417" y="131"/>
                  </a:lnTo>
                  <a:lnTo>
                    <a:pt x="2417" y="139"/>
                  </a:lnTo>
                  <a:lnTo>
                    <a:pt x="2417" y="148"/>
                  </a:lnTo>
                  <a:lnTo>
                    <a:pt x="2417" y="161"/>
                  </a:lnTo>
                  <a:lnTo>
                    <a:pt x="2432" y="165"/>
                  </a:lnTo>
                  <a:lnTo>
                    <a:pt x="2454" y="164"/>
                  </a:lnTo>
                  <a:lnTo>
                    <a:pt x="2476" y="157"/>
                  </a:lnTo>
                  <a:lnTo>
                    <a:pt x="2502" y="149"/>
                  </a:lnTo>
                  <a:lnTo>
                    <a:pt x="2527" y="137"/>
                  </a:lnTo>
                  <a:lnTo>
                    <a:pt x="2554" y="130"/>
                  </a:lnTo>
                  <a:lnTo>
                    <a:pt x="2583" y="124"/>
                  </a:lnTo>
                  <a:lnTo>
                    <a:pt x="2612" y="125"/>
                  </a:lnTo>
                  <a:lnTo>
                    <a:pt x="2600" y="139"/>
                  </a:lnTo>
                  <a:lnTo>
                    <a:pt x="2592" y="152"/>
                  </a:lnTo>
                  <a:lnTo>
                    <a:pt x="2583" y="164"/>
                  </a:lnTo>
                  <a:lnTo>
                    <a:pt x="2578" y="176"/>
                  </a:lnTo>
                  <a:lnTo>
                    <a:pt x="2571" y="188"/>
                  </a:lnTo>
                  <a:lnTo>
                    <a:pt x="2566" y="202"/>
                  </a:lnTo>
                  <a:lnTo>
                    <a:pt x="2563" y="220"/>
                  </a:lnTo>
                  <a:lnTo>
                    <a:pt x="2560" y="242"/>
                  </a:lnTo>
                  <a:lnTo>
                    <a:pt x="2577" y="241"/>
                  </a:lnTo>
                  <a:lnTo>
                    <a:pt x="2614" y="236"/>
                  </a:lnTo>
                  <a:lnTo>
                    <a:pt x="2661" y="227"/>
                  </a:lnTo>
                  <a:lnTo>
                    <a:pt x="2719" y="217"/>
                  </a:lnTo>
                  <a:lnTo>
                    <a:pt x="2775" y="204"/>
                  </a:lnTo>
                  <a:lnTo>
                    <a:pt x="2831" y="193"/>
                  </a:lnTo>
                  <a:lnTo>
                    <a:pt x="2877" y="183"/>
                  </a:lnTo>
                  <a:lnTo>
                    <a:pt x="2909" y="179"/>
                  </a:lnTo>
                  <a:lnTo>
                    <a:pt x="2965" y="179"/>
                  </a:lnTo>
                  <a:lnTo>
                    <a:pt x="3038" y="185"/>
                  </a:lnTo>
                  <a:lnTo>
                    <a:pt x="3118" y="195"/>
                  </a:lnTo>
                  <a:lnTo>
                    <a:pt x="3195" y="214"/>
                  </a:lnTo>
                  <a:lnTo>
                    <a:pt x="3259" y="242"/>
                  </a:lnTo>
                  <a:lnTo>
                    <a:pt x="3303" y="284"/>
                  </a:lnTo>
                  <a:lnTo>
                    <a:pt x="3315" y="338"/>
                  </a:lnTo>
                  <a:lnTo>
                    <a:pt x="3290" y="411"/>
                  </a:lnTo>
                  <a:lnTo>
                    <a:pt x="3266" y="428"/>
                  </a:lnTo>
                  <a:lnTo>
                    <a:pt x="3242" y="446"/>
                  </a:lnTo>
                  <a:lnTo>
                    <a:pt x="3218" y="462"/>
                  </a:lnTo>
                  <a:lnTo>
                    <a:pt x="3195" y="478"/>
                  </a:lnTo>
                  <a:lnTo>
                    <a:pt x="3169" y="492"/>
                  </a:lnTo>
                  <a:lnTo>
                    <a:pt x="3145" y="505"/>
                  </a:lnTo>
                  <a:lnTo>
                    <a:pt x="3120" y="515"/>
                  </a:lnTo>
                  <a:lnTo>
                    <a:pt x="3094" y="527"/>
                  </a:lnTo>
                  <a:lnTo>
                    <a:pt x="3071" y="533"/>
                  </a:lnTo>
                  <a:lnTo>
                    <a:pt x="3049" y="540"/>
                  </a:lnTo>
                  <a:lnTo>
                    <a:pt x="3028" y="546"/>
                  </a:lnTo>
                  <a:lnTo>
                    <a:pt x="3010" y="555"/>
                  </a:lnTo>
                  <a:lnTo>
                    <a:pt x="2989" y="564"/>
                  </a:lnTo>
                  <a:lnTo>
                    <a:pt x="2972" y="574"/>
                  </a:lnTo>
                  <a:lnTo>
                    <a:pt x="2955" y="585"/>
                  </a:lnTo>
                  <a:lnTo>
                    <a:pt x="2940" y="598"/>
                  </a:lnTo>
                  <a:lnTo>
                    <a:pt x="2914" y="663"/>
                  </a:lnTo>
                  <a:lnTo>
                    <a:pt x="2894" y="722"/>
                  </a:lnTo>
                  <a:lnTo>
                    <a:pt x="2870" y="772"/>
                  </a:lnTo>
                  <a:lnTo>
                    <a:pt x="2843" y="817"/>
                  </a:lnTo>
                  <a:lnTo>
                    <a:pt x="2804" y="851"/>
                  </a:lnTo>
                  <a:lnTo>
                    <a:pt x="2755" y="877"/>
                  </a:lnTo>
                  <a:lnTo>
                    <a:pt x="2689" y="893"/>
                  </a:lnTo>
                  <a:lnTo>
                    <a:pt x="2602" y="902"/>
                  </a:lnTo>
                  <a:close/>
                </a:path>
              </a:pathLst>
            </a:custGeom>
            <a:solidFill>
              <a:srgbClr val="99CC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46" name="Freeform 9">
              <a:extLst>
                <a:ext uri="{FF2B5EF4-FFF2-40B4-BE49-F238E27FC236}">
                  <a16:creationId xmlns:a16="http://schemas.microsoft.com/office/drawing/2014/main" id="{6628F4EB-664B-4379-9B8B-E2929566C5A5}"/>
                </a:ext>
              </a:extLst>
            </p:cNvPr>
            <p:cNvSpPr>
              <a:spLocks/>
            </p:cNvSpPr>
            <p:nvPr/>
          </p:nvSpPr>
          <p:spPr bwMode="auto">
            <a:xfrm>
              <a:off x="2405" y="2370"/>
              <a:ext cx="1047" cy="1098"/>
            </a:xfrm>
            <a:custGeom>
              <a:avLst/>
              <a:gdLst>
                <a:gd name="T0" fmla="*/ 2 w 2094"/>
                <a:gd name="T1" fmla="*/ 3 h 2196"/>
                <a:gd name="T2" fmla="*/ 1 w 2094"/>
                <a:gd name="T3" fmla="*/ 2 h 2196"/>
                <a:gd name="T4" fmla="*/ 1 w 2094"/>
                <a:gd name="T5" fmla="*/ 2 h 2196"/>
                <a:gd name="T6" fmla="*/ 1 w 2094"/>
                <a:gd name="T7" fmla="*/ 2 h 2196"/>
                <a:gd name="T8" fmla="*/ 1 w 2094"/>
                <a:gd name="T9" fmla="*/ 2 h 2196"/>
                <a:gd name="T10" fmla="*/ 1 w 2094"/>
                <a:gd name="T11" fmla="*/ 2 h 2196"/>
                <a:gd name="T12" fmla="*/ 1 w 2094"/>
                <a:gd name="T13" fmla="*/ 2 h 2196"/>
                <a:gd name="T14" fmla="*/ 1 w 2094"/>
                <a:gd name="T15" fmla="*/ 2 h 2196"/>
                <a:gd name="T16" fmla="*/ 1 w 2094"/>
                <a:gd name="T17" fmla="*/ 2 h 2196"/>
                <a:gd name="T18" fmla="*/ 1 w 2094"/>
                <a:gd name="T19" fmla="*/ 2 h 2196"/>
                <a:gd name="T20" fmla="*/ 1 w 2094"/>
                <a:gd name="T21" fmla="*/ 2 h 2196"/>
                <a:gd name="T22" fmla="*/ 1 w 2094"/>
                <a:gd name="T23" fmla="*/ 2 h 2196"/>
                <a:gd name="T24" fmla="*/ 1 w 2094"/>
                <a:gd name="T25" fmla="*/ 2 h 2196"/>
                <a:gd name="T26" fmla="*/ 1 w 2094"/>
                <a:gd name="T27" fmla="*/ 2 h 2196"/>
                <a:gd name="T28" fmla="*/ 1 w 2094"/>
                <a:gd name="T29" fmla="*/ 1 h 2196"/>
                <a:gd name="T30" fmla="*/ 1 w 2094"/>
                <a:gd name="T31" fmla="*/ 1 h 2196"/>
                <a:gd name="T32" fmla="*/ 1 w 2094"/>
                <a:gd name="T33" fmla="*/ 1 h 2196"/>
                <a:gd name="T34" fmla="*/ 1 w 2094"/>
                <a:gd name="T35" fmla="*/ 1 h 2196"/>
                <a:gd name="T36" fmla="*/ 1 w 2094"/>
                <a:gd name="T37" fmla="*/ 1 h 2196"/>
                <a:gd name="T38" fmla="*/ 1 w 2094"/>
                <a:gd name="T39" fmla="*/ 1 h 2196"/>
                <a:gd name="T40" fmla="*/ 1 w 2094"/>
                <a:gd name="T41" fmla="*/ 1 h 2196"/>
                <a:gd name="T42" fmla="*/ 1 w 2094"/>
                <a:gd name="T43" fmla="*/ 1 h 2196"/>
                <a:gd name="T44" fmla="*/ 1 w 2094"/>
                <a:gd name="T45" fmla="*/ 1 h 2196"/>
                <a:gd name="T46" fmla="*/ 1 w 2094"/>
                <a:gd name="T47" fmla="*/ 1 h 2196"/>
                <a:gd name="T48" fmla="*/ 2 w 2094"/>
                <a:gd name="T49" fmla="*/ 1 h 2196"/>
                <a:gd name="T50" fmla="*/ 2 w 2094"/>
                <a:gd name="T51" fmla="*/ 1 h 2196"/>
                <a:gd name="T52" fmla="*/ 2 w 2094"/>
                <a:gd name="T53" fmla="*/ 1 h 2196"/>
                <a:gd name="T54" fmla="*/ 2 w 2094"/>
                <a:gd name="T55" fmla="*/ 1 h 2196"/>
                <a:gd name="T56" fmla="*/ 2 w 2094"/>
                <a:gd name="T57" fmla="*/ 1 h 2196"/>
                <a:gd name="T58" fmla="*/ 2 w 2094"/>
                <a:gd name="T59" fmla="*/ 1 h 2196"/>
                <a:gd name="T60" fmla="*/ 2 w 2094"/>
                <a:gd name="T61" fmla="*/ 1 h 2196"/>
                <a:gd name="T62" fmla="*/ 2 w 2094"/>
                <a:gd name="T63" fmla="*/ 1 h 2196"/>
                <a:gd name="T64" fmla="*/ 2 w 2094"/>
                <a:gd name="T65" fmla="*/ 1 h 2196"/>
                <a:gd name="T66" fmla="*/ 2 w 2094"/>
                <a:gd name="T67" fmla="*/ 1 h 2196"/>
                <a:gd name="T68" fmla="*/ 2 w 2094"/>
                <a:gd name="T69" fmla="*/ 1 h 2196"/>
                <a:gd name="T70" fmla="*/ 2 w 2094"/>
                <a:gd name="T71" fmla="*/ 1 h 2196"/>
                <a:gd name="T72" fmla="*/ 2 w 2094"/>
                <a:gd name="T73" fmla="*/ 1 h 2196"/>
                <a:gd name="T74" fmla="*/ 2 w 2094"/>
                <a:gd name="T75" fmla="*/ 1 h 2196"/>
                <a:gd name="T76" fmla="*/ 2 w 2094"/>
                <a:gd name="T77" fmla="*/ 2 h 2196"/>
                <a:gd name="T78" fmla="*/ 2 w 2094"/>
                <a:gd name="T79" fmla="*/ 2 h 2196"/>
                <a:gd name="T80" fmla="*/ 2 w 2094"/>
                <a:gd name="T81" fmla="*/ 2 h 2196"/>
                <a:gd name="T82" fmla="*/ 2 w 2094"/>
                <a:gd name="T83" fmla="*/ 2 h 2196"/>
                <a:gd name="T84" fmla="*/ 2 w 2094"/>
                <a:gd name="T85" fmla="*/ 2 h 2196"/>
                <a:gd name="T86" fmla="*/ 2 w 2094"/>
                <a:gd name="T87" fmla="*/ 3 h 2196"/>
                <a:gd name="T88" fmla="*/ 2 w 2094"/>
                <a:gd name="T89" fmla="*/ 3 h 2196"/>
                <a:gd name="T90" fmla="*/ 2 w 2094"/>
                <a:gd name="T91" fmla="*/ 3 h 2196"/>
                <a:gd name="T92" fmla="*/ 2 w 2094"/>
                <a:gd name="T93" fmla="*/ 3 h 2196"/>
                <a:gd name="T94" fmla="*/ 2 w 2094"/>
                <a:gd name="T95" fmla="*/ 3 h 2196"/>
                <a:gd name="T96" fmla="*/ 2 w 2094"/>
                <a:gd name="T97" fmla="*/ 3 h 2196"/>
                <a:gd name="T98" fmla="*/ 2 w 2094"/>
                <a:gd name="T99" fmla="*/ 3 h 2196"/>
                <a:gd name="T100" fmla="*/ 2 w 2094"/>
                <a:gd name="T101" fmla="*/ 3 h 219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2094"/>
                <a:gd name="T154" fmla="*/ 0 h 2196"/>
                <a:gd name="T155" fmla="*/ 2094 w 2094"/>
                <a:gd name="T156" fmla="*/ 2196 h 219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2094" h="2196">
                  <a:moveTo>
                    <a:pt x="1571" y="2196"/>
                  </a:moveTo>
                  <a:lnTo>
                    <a:pt x="1508" y="2171"/>
                  </a:lnTo>
                  <a:lnTo>
                    <a:pt x="1448" y="2146"/>
                  </a:lnTo>
                  <a:lnTo>
                    <a:pt x="1387" y="2119"/>
                  </a:lnTo>
                  <a:lnTo>
                    <a:pt x="1331" y="2094"/>
                  </a:lnTo>
                  <a:lnTo>
                    <a:pt x="1272" y="2067"/>
                  </a:lnTo>
                  <a:lnTo>
                    <a:pt x="1217" y="2042"/>
                  </a:lnTo>
                  <a:lnTo>
                    <a:pt x="1161" y="2020"/>
                  </a:lnTo>
                  <a:lnTo>
                    <a:pt x="1109" y="1999"/>
                  </a:lnTo>
                  <a:lnTo>
                    <a:pt x="1071" y="1994"/>
                  </a:lnTo>
                  <a:lnTo>
                    <a:pt x="1024" y="1986"/>
                  </a:lnTo>
                  <a:lnTo>
                    <a:pt x="968" y="1977"/>
                  </a:lnTo>
                  <a:lnTo>
                    <a:pt x="910" y="1973"/>
                  </a:lnTo>
                  <a:lnTo>
                    <a:pt x="852" y="1968"/>
                  </a:lnTo>
                  <a:lnTo>
                    <a:pt x="801" y="1971"/>
                  </a:lnTo>
                  <a:lnTo>
                    <a:pt x="762" y="1980"/>
                  </a:lnTo>
                  <a:lnTo>
                    <a:pt x="739" y="1999"/>
                  </a:lnTo>
                  <a:lnTo>
                    <a:pt x="718" y="1999"/>
                  </a:lnTo>
                  <a:lnTo>
                    <a:pt x="699" y="1999"/>
                  </a:lnTo>
                  <a:lnTo>
                    <a:pt x="681" y="2001"/>
                  </a:lnTo>
                  <a:lnTo>
                    <a:pt x="662" y="2004"/>
                  </a:lnTo>
                  <a:lnTo>
                    <a:pt x="643" y="2004"/>
                  </a:lnTo>
                  <a:lnTo>
                    <a:pt x="626" y="2005"/>
                  </a:lnTo>
                  <a:lnTo>
                    <a:pt x="609" y="2007"/>
                  </a:lnTo>
                  <a:lnTo>
                    <a:pt x="594" y="2008"/>
                  </a:lnTo>
                  <a:lnTo>
                    <a:pt x="504" y="2005"/>
                  </a:lnTo>
                  <a:lnTo>
                    <a:pt x="426" y="1999"/>
                  </a:lnTo>
                  <a:lnTo>
                    <a:pt x="353" y="1992"/>
                  </a:lnTo>
                  <a:lnTo>
                    <a:pt x="285" y="1991"/>
                  </a:lnTo>
                  <a:lnTo>
                    <a:pt x="215" y="1992"/>
                  </a:lnTo>
                  <a:lnTo>
                    <a:pt x="148" y="2004"/>
                  </a:lnTo>
                  <a:lnTo>
                    <a:pt x="76" y="2025"/>
                  </a:lnTo>
                  <a:lnTo>
                    <a:pt x="0" y="2062"/>
                  </a:lnTo>
                  <a:lnTo>
                    <a:pt x="1" y="2042"/>
                  </a:lnTo>
                  <a:lnTo>
                    <a:pt x="10" y="2026"/>
                  </a:lnTo>
                  <a:lnTo>
                    <a:pt x="20" y="2011"/>
                  </a:lnTo>
                  <a:lnTo>
                    <a:pt x="35" y="1999"/>
                  </a:lnTo>
                  <a:lnTo>
                    <a:pt x="51" y="1988"/>
                  </a:lnTo>
                  <a:lnTo>
                    <a:pt x="68" y="1979"/>
                  </a:lnTo>
                  <a:lnTo>
                    <a:pt x="85" y="1970"/>
                  </a:lnTo>
                  <a:lnTo>
                    <a:pt x="102" y="1964"/>
                  </a:lnTo>
                  <a:lnTo>
                    <a:pt x="129" y="1945"/>
                  </a:lnTo>
                  <a:lnTo>
                    <a:pt x="173" y="1918"/>
                  </a:lnTo>
                  <a:lnTo>
                    <a:pt x="226" y="1884"/>
                  </a:lnTo>
                  <a:lnTo>
                    <a:pt x="285" y="1846"/>
                  </a:lnTo>
                  <a:lnTo>
                    <a:pt x="339" y="1806"/>
                  </a:lnTo>
                  <a:lnTo>
                    <a:pt x="385" y="1766"/>
                  </a:lnTo>
                  <a:lnTo>
                    <a:pt x="418" y="1729"/>
                  </a:lnTo>
                  <a:lnTo>
                    <a:pt x="431" y="1697"/>
                  </a:lnTo>
                  <a:lnTo>
                    <a:pt x="436" y="1680"/>
                  </a:lnTo>
                  <a:lnTo>
                    <a:pt x="443" y="1669"/>
                  </a:lnTo>
                  <a:lnTo>
                    <a:pt x="448" y="1658"/>
                  </a:lnTo>
                  <a:lnTo>
                    <a:pt x="453" y="1649"/>
                  </a:lnTo>
                  <a:lnTo>
                    <a:pt x="458" y="1639"/>
                  </a:lnTo>
                  <a:lnTo>
                    <a:pt x="467" y="1629"/>
                  </a:lnTo>
                  <a:lnTo>
                    <a:pt x="477" y="1614"/>
                  </a:lnTo>
                  <a:lnTo>
                    <a:pt x="492" y="1598"/>
                  </a:lnTo>
                  <a:lnTo>
                    <a:pt x="531" y="1480"/>
                  </a:lnTo>
                  <a:lnTo>
                    <a:pt x="572" y="1364"/>
                  </a:lnTo>
                  <a:lnTo>
                    <a:pt x="608" y="1251"/>
                  </a:lnTo>
                  <a:lnTo>
                    <a:pt x="642" y="1137"/>
                  </a:lnTo>
                  <a:lnTo>
                    <a:pt x="667" y="1022"/>
                  </a:lnTo>
                  <a:lnTo>
                    <a:pt x="689" y="908"/>
                  </a:lnTo>
                  <a:lnTo>
                    <a:pt x="703" y="793"/>
                  </a:lnTo>
                  <a:lnTo>
                    <a:pt x="708" y="678"/>
                  </a:lnTo>
                  <a:lnTo>
                    <a:pt x="693" y="641"/>
                  </a:lnTo>
                  <a:lnTo>
                    <a:pt x="677" y="607"/>
                  </a:lnTo>
                  <a:lnTo>
                    <a:pt x="662" y="573"/>
                  </a:lnTo>
                  <a:lnTo>
                    <a:pt x="649" y="542"/>
                  </a:lnTo>
                  <a:lnTo>
                    <a:pt x="632" y="509"/>
                  </a:lnTo>
                  <a:lnTo>
                    <a:pt x="615" y="478"/>
                  </a:lnTo>
                  <a:lnTo>
                    <a:pt x="594" y="449"/>
                  </a:lnTo>
                  <a:lnTo>
                    <a:pt x="574" y="419"/>
                  </a:lnTo>
                  <a:lnTo>
                    <a:pt x="574" y="413"/>
                  </a:lnTo>
                  <a:lnTo>
                    <a:pt x="574" y="402"/>
                  </a:lnTo>
                  <a:lnTo>
                    <a:pt x="596" y="399"/>
                  </a:lnTo>
                  <a:lnTo>
                    <a:pt x="621" y="397"/>
                  </a:lnTo>
                  <a:lnTo>
                    <a:pt x="647" y="393"/>
                  </a:lnTo>
                  <a:lnTo>
                    <a:pt x="672" y="388"/>
                  </a:lnTo>
                  <a:lnTo>
                    <a:pt x="698" y="382"/>
                  </a:lnTo>
                  <a:lnTo>
                    <a:pt x="725" y="378"/>
                  </a:lnTo>
                  <a:lnTo>
                    <a:pt x="752" y="375"/>
                  </a:lnTo>
                  <a:lnTo>
                    <a:pt x="779" y="375"/>
                  </a:lnTo>
                  <a:lnTo>
                    <a:pt x="800" y="400"/>
                  </a:lnTo>
                  <a:lnTo>
                    <a:pt x="827" y="431"/>
                  </a:lnTo>
                  <a:lnTo>
                    <a:pt x="856" y="459"/>
                  </a:lnTo>
                  <a:lnTo>
                    <a:pt x="890" y="487"/>
                  </a:lnTo>
                  <a:lnTo>
                    <a:pt x="924" y="506"/>
                  </a:lnTo>
                  <a:lnTo>
                    <a:pt x="963" y="514"/>
                  </a:lnTo>
                  <a:lnTo>
                    <a:pt x="1003" y="506"/>
                  </a:lnTo>
                  <a:lnTo>
                    <a:pt x="1048" y="481"/>
                  </a:lnTo>
                  <a:lnTo>
                    <a:pt x="1078" y="464"/>
                  </a:lnTo>
                  <a:lnTo>
                    <a:pt x="1116" y="434"/>
                  </a:lnTo>
                  <a:lnTo>
                    <a:pt x="1151" y="396"/>
                  </a:lnTo>
                  <a:lnTo>
                    <a:pt x="1190" y="354"/>
                  </a:lnTo>
                  <a:lnTo>
                    <a:pt x="1224" y="308"/>
                  </a:lnTo>
                  <a:lnTo>
                    <a:pt x="1256" y="266"/>
                  </a:lnTo>
                  <a:lnTo>
                    <a:pt x="1284" y="226"/>
                  </a:lnTo>
                  <a:lnTo>
                    <a:pt x="1304" y="196"/>
                  </a:lnTo>
                  <a:lnTo>
                    <a:pt x="1314" y="196"/>
                  </a:lnTo>
                  <a:lnTo>
                    <a:pt x="1324" y="196"/>
                  </a:lnTo>
                  <a:lnTo>
                    <a:pt x="1389" y="254"/>
                  </a:lnTo>
                  <a:lnTo>
                    <a:pt x="1459" y="294"/>
                  </a:lnTo>
                  <a:lnTo>
                    <a:pt x="1530" y="314"/>
                  </a:lnTo>
                  <a:lnTo>
                    <a:pt x="1605" y="319"/>
                  </a:lnTo>
                  <a:lnTo>
                    <a:pt x="1678" y="307"/>
                  </a:lnTo>
                  <a:lnTo>
                    <a:pt x="1754" y="282"/>
                  </a:lnTo>
                  <a:lnTo>
                    <a:pt x="1830" y="243"/>
                  </a:lnTo>
                  <a:lnTo>
                    <a:pt x="1909" y="196"/>
                  </a:lnTo>
                  <a:lnTo>
                    <a:pt x="1926" y="171"/>
                  </a:lnTo>
                  <a:lnTo>
                    <a:pt x="1944" y="148"/>
                  </a:lnTo>
                  <a:lnTo>
                    <a:pt x="1961" y="124"/>
                  </a:lnTo>
                  <a:lnTo>
                    <a:pt x="1978" y="100"/>
                  </a:lnTo>
                  <a:lnTo>
                    <a:pt x="1992" y="75"/>
                  </a:lnTo>
                  <a:lnTo>
                    <a:pt x="2007" y="50"/>
                  </a:lnTo>
                  <a:lnTo>
                    <a:pt x="2019" y="25"/>
                  </a:lnTo>
                  <a:lnTo>
                    <a:pt x="2033" y="0"/>
                  </a:lnTo>
                  <a:lnTo>
                    <a:pt x="2038" y="0"/>
                  </a:lnTo>
                  <a:lnTo>
                    <a:pt x="2043" y="0"/>
                  </a:lnTo>
                  <a:lnTo>
                    <a:pt x="2050" y="9"/>
                  </a:lnTo>
                  <a:lnTo>
                    <a:pt x="2058" y="19"/>
                  </a:lnTo>
                  <a:lnTo>
                    <a:pt x="2066" y="29"/>
                  </a:lnTo>
                  <a:lnTo>
                    <a:pt x="2075" y="41"/>
                  </a:lnTo>
                  <a:lnTo>
                    <a:pt x="2080" y="53"/>
                  </a:lnTo>
                  <a:lnTo>
                    <a:pt x="2087" y="66"/>
                  </a:lnTo>
                  <a:lnTo>
                    <a:pt x="2090" y="80"/>
                  </a:lnTo>
                  <a:lnTo>
                    <a:pt x="2094" y="97"/>
                  </a:lnTo>
                  <a:lnTo>
                    <a:pt x="2046" y="143"/>
                  </a:lnTo>
                  <a:lnTo>
                    <a:pt x="2000" y="189"/>
                  </a:lnTo>
                  <a:lnTo>
                    <a:pt x="1953" y="235"/>
                  </a:lnTo>
                  <a:lnTo>
                    <a:pt x="1907" y="282"/>
                  </a:lnTo>
                  <a:lnTo>
                    <a:pt x="1859" y="328"/>
                  </a:lnTo>
                  <a:lnTo>
                    <a:pt x="1815" y="376"/>
                  </a:lnTo>
                  <a:lnTo>
                    <a:pt x="1774" y="427"/>
                  </a:lnTo>
                  <a:lnTo>
                    <a:pt x="1735" y="481"/>
                  </a:lnTo>
                  <a:lnTo>
                    <a:pt x="1700" y="518"/>
                  </a:lnTo>
                  <a:lnTo>
                    <a:pt x="1674" y="548"/>
                  </a:lnTo>
                  <a:lnTo>
                    <a:pt x="1654" y="568"/>
                  </a:lnTo>
                  <a:lnTo>
                    <a:pt x="1640" y="585"/>
                  </a:lnTo>
                  <a:lnTo>
                    <a:pt x="1628" y="595"/>
                  </a:lnTo>
                  <a:lnTo>
                    <a:pt x="1620" y="602"/>
                  </a:lnTo>
                  <a:lnTo>
                    <a:pt x="1610" y="608"/>
                  </a:lnTo>
                  <a:lnTo>
                    <a:pt x="1601" y="616"/>
                  </a:lnTo>
                  <a:lnTo>
                    <a:pt x="1576" y="667"/>
                  </a:lnTo>
                  <a:lnTo>
                    <a:pt x="1557" y="710"/>
                  </a:lnTo>
                  <a:lnTo>
                    <a:pt x="1540" y="747"/>
                  </a:lnTo>
                  <a:lnTo>
                    <a:pt x="1525" y="784"/>
                  </a:lnTo>
                  <a:lnTo>
                    <a:pt x="1506" y="821"/>
                  </a:lnTo>
                  <a:lnTo>
                    <a:pt x="1486" y="867"/>
                  </a:lnTo>
                  <a:lnTo>
                    <a:pt x="1459" y="924"/>
                  </a:lnTo>
                  <a:lnTo>
                    <a:pt x="1426" y="1000"/>
                  </a:lnTo>
                  <a:lnTo>
                    <a:pt x="1423" y="1056"/>
                  </a:lnTo>
                  <a:lnTo>
                    <a:pt x="1426" y="1116"/>
                  </a:lnTo>
                  <a:lnTo>
                    <a:pt x="1431" y="1178"/>
                  </a:lnTo>
                  <a:lnTo>
                    <a:pt x="1442" y="1242"/>
                  </a:lnTo>
                  <a:lnTo>
                    <a:pt x="1450" y="1304"/>
                  </a:lnTo>
                  <a:lnTo>
                    <a:pt x="1462" y="1366"/>
                  </a:lnTo>
                  <a:lnTo>
                    <a:pt x="1476" y="1428"/>
                  </a:lnTo>
                  <a:lnTo>
                    <a:pt x="1489" y="1490"/>
                  </a:lnTo>
                  <a:lnTo>
                    <a:pt x="1503" y="1534"/>
                  </a:lnTo>
                  <a:lnTo>
                    <a:pt x="1523" y="1598"/>
                  </a:lnTo>
                  <a:lnTo>
                    <a:pt x="1547" y="1669"/>
                  </a:lnTo>
                  <a:lnTo>
                    <a:pt x="1577" y="1745"/>
                  </a:lnTo>
                  <a:lnTo>
                    <a:pt x="1611" y="1819"/>
                  </a:lnTo>
                  <a:lnTo>
                    <a:pt x="1652" y="1887"/>
                  </a:lnTo>
                  <a:lnTo>
                    <a:pt x="1696" y="1943"/>
                  </a:lnTo>
                  <a:lnTo>
                    <a:pt x="1746" y="1982"/>
                  </a:lnTo>
                  <a:lnTo>
                    <a:pt x="1785" y="1985"/>
                  </a:lnTo>
                  <a:lnTo>
                    <a:pt x="1825" y="1989"/>
                  </a:lnTo>
                  <a:lnTo>
                    <a:pt x="1868" y="1994"/>
                  </a:lnTo>
                  <a:lnTo>
                    <a:pt x="1912" y="2001"/>
                  </a:lnTo>
                  <a:lnTo>
                    <a:pt x="1954" y="2010"/>
                  </a:lnTo>
                  <a:lnTo>
                    <a:pt x="1997" y="2023"/>
                  </a:lnTo>
                  <a:lnTo>
                    <a:pt x="2036" y="2039"/>
                  </a:lnTo>
                  <a:lnTo>
                    <a:pt x="2073" y="2062"/>
                  </a:lnTo>
                  <a:lnTo>
                    <a:pt x="2058" y="2064"/>
                  </a:lnTo>
                  <a:lnTo>
                    <a:pt x="2021" y="2070"/>
                  </a:lnTo>
                  <a:lnTo>
                    <a:pt x="1965" y="2075"/>
                  </a:lnTo>
                  <a:lnTo>
                    <a:pt x="1903" y="2082"/>
                  </a:lnTo>
                  <a:lnTo>
                    <a:pt x="1837" y="2087"/>
                  </a:lnTo>
                  <a:lnTo>
                    <a:pt x="1778" y="2093"/>
                  </a:lnTo>
                  <a:lnTo>
                    <a:pt x="1730" y="2095"/>
                  </a:lnTo>
                  <a:lnTo>
                    <a:pt x="1705" y="2098"/>
                  </a:lnTo>
                  <a:lnTo>
                    <a:pt x="1683" y="2090"/>
                  </a:lnTo>
                  <a:lnTo>
                    <a:pt x="1662" y="2082"/>
                  </a:lnTo>
                  <a:lnTo>
                    <a:pt x="1642" y="2075"/>
                  </a:lnTo>
                  <a:lnTo>
                    <a:pt x="1622" y="2067"/>
                  </a:lnTo>
                  <a:lnTo>
                    <a:pt x="1599" y="2059"/>
                  </a:lnTo>
                  <a:lnTo>
                    <a:pt x="1579" y="2053"/>
                  </a:lnTo>
                  <a:lnTo>
                    <a:pt x="1559" y="2047"/>
                  </a:lnTo>
                  <a:lnTo>
                    <a:pt x="1540" y="2044"/>
                  </a:lnTo>
                  <a:lnTo>
                    <a:pt x="1533" y="2057"/>
                  </a:lnTo>
                  <a:lnTo>
                    <a:pt x="1532" y="2070"/>
                  </a:lnTo>
                  <a:lnTo>
                    <a:pt x="1530" y="2084"/>
                  </a:lnTo>
                  <a:lnTo>
                    <a:pt x="1535" y="2098"/>
                  </a:lnTo>
                  <a:lnTo>
                    <a:pt x="1538" y="2112"/>
                  </a:lnTo>
                  <a:lnTo>
                    <a:pt x="1545" y="2128"/>
                  </a:lnTo>
                  <a:lnTo>
                    <a:pt x="1552" y="2143"/>
                  </a:lnTo>
                  <a:lnTo>
                    <a:pt x="1560" y="2160"/>
                  </a:lnTo>
                  <a:lnTo>
                    <a:pt x="1562" y="2168"/>
                  </a:lnTo>
                  <a:lnTo>
                    <a:pt x="1566" y="2175"/>
                  </a:lnTo>
                  <a:lnTo>
                    <a:pt x="1567" y="2180"/>
                  </a:lnTo>
                  <a:lnTo>
                    <a:pt x="1569" y="2184"/>
                  </a:lnTo>
                  <a:lnTo>
                    <a:pt x="1569" y="2190"/>
                  </a:lnTo>
                  <a:lnTo>
                    <a:pt x="1571" y="2196"/>
                  </a:lnTo>
                  <a:close/>
                </a:path>
              </a:pathLst>
            </a:custGeom>
            <a:solidFill>
              <a:srgbClr val="9966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47" name="Freeform 10">
              <a:extLst>
                <a:ext uri="{FF2B5EF4-FFF2-40B4-BE49-F238E27FC236}">
                  <a16:creationId xmlns:a16="http://schemas.microsoft.com/office/drawing/2014/main" id="{2A989A45-81FC-4A77-BBBC-38743E5CD774}"/>
                </a:ext>
              </a:extLst>
            </p:cNvPr>
            <p:cNvSpPr>
              <a:spLocks/>
            </p:cNvSpPr>
            <p:nvPr/>
          </p:nvSpPr>
          <p:spPr bwMode="auto">
            <a:xfrm>
              <a:off x="3236" y="2281"/>
              <a:ext cx="866" cy="441"/>
            </a:xfrm>
            <a:custGeom>
              <a:avLst/>
              <a:gdLst>
                <a:gd name="T0" fmla="*/ 1 w 1398"/>
                <a:gd name="T1" fmla="*/ 0 h 883"/>
                <a:gd name="T2" fmla="*/ 1 w 1398"/>
                <a:gd name="T3" fmla="*/ 0 h 883"/>
                <a:gd name="T4" fmla="*/ 1 w 1398"/>
                <a:gd name="T5" fmla="*/ 0 h 883"/>
                <a:gd name="T6" fmla="*/ 1 w 1398"/>
                <a:gd name="T7" fmla="*/ 0 h 883"/>
                <a:gd name="T8" fmla="*/ 1 w 1398"/>
                <a:gd name="T9" fmla="*/ 0 h 883"/>
                <a:gd name="T10" fmla="*/ 1 w 1398"/>
                <a:gd name="T11" fmla="*/ 0 h 883"/>
                <a:gd name="T12" fmla="*/ 1 w 1398"/>
                <a:gd name="T13" fmla="*/ 0 h 883"/>
                <a:gd name="T14" fmla="*/ 1 w 1398"/>
                <a:gd name="T15" fmla="*/ 0 h 883"/>
                <a:gd name="T16" fmla="*/ 1 w 1398"/>
                <a:gd name="T17" fmla="*/ 0 h 883"/>
                <a:gd name="T18" fmla="*/ 1 w 1398"/>
                <a:gd name="T19" fmla="*/ 0 h 883"/>
                <a:gd name="T20" fmla="*/ 1 w 1398"/>
                <a:gd name="T21" fmla="*/ 0 h 883"/>
                <a:gd name="T22" fmla="*/ 2 w 1398"/>
                <a:gd name="T23" fmla="*/ 0 h 883"/>
                <a:gd name="T24" fmla="*/ 2 w 1398"/>
                <a:gd name="T25" fmla="*/ 0 h 883"/>
                <a:gd name="T26" fmla="*/ 2 w 1398"/>
                <a:gd name="T27" fmla="*/ 0 h 883"/>
                <a:gd name="T28" fmla="*/ 2 w 1398"/>
                <a:gd name="T29" fmla="*/ 0 h 883"/>
                <a:gd name="T30" fmla="*/ 2 w 1398"/>
                <a:gd name="T31" fmla="*/ 0 h 883"/>
                <a:gd name="T32" fmla="*/ 4 w 1398"/>
                <a:gd name="T33" fmla="*/ 0 h 883"/>
                <a:gd name="T34" fmla="*/ 4 w 1398"/>
                <a:gd name="T35" fmla="*/ 0 h 883"/>
                <a:gd name="T36" fmla="*/ 4 w 1398"/>
                <a:gd name="T37" fmla="*/ 0 h 883"/>
                <a:gd name="T38" fmla="*/ 6 w 1398"/>
                <a:gd name="T39" fmla="*/ 0 h 883"/>
                <a:gd name="T40" fmla="*/ 6 w 1398"/>
                <a:gd name="T41" fmla="*/ 0 h 883"/>
                <a:gd name="T42" fmla="*/ 6 w 1398"/>
                <a:gd name="T43" fmla="*/ 0 h 883"/>
                <a:gd name="T44" fmla="*/ 6 w 1398"/>
                <a:gd name="T45" fmla="*/ 0 h 883"/>
                <a:gd name="T46" fmla="*/ 6 w 1398"/>
                <a:gd name="T47" fmla="*/ 0 h 883"/>
                <a:gd name="T48" fmla="*/ 7 w 1398"/>
                <a:gd name="T49" fmla="*/ 0 h 883"/>
                <a:gd name="T50" fmla="*/ 7 w 1398"/>
                <a:gd name="T51" fmla="*/ 0 h 883"/>
                <a:gd name="T52" fmla="*/ 7 w 1398"/>
                <a:gd name="T53" fmla="*/ 0 h 883"/>
                <a:gd name="T54" fmla="*/ 7 w 1398"/>
                <a:gd name="T55" fmla="*/ 0 h 883"/>
                <a:gd name="T56" fmla="*/ 7 w 1398"/>
                <a:gd name="T57" fmla="*/ 0 h 883"/>
                <a:gd name="T58" fmla="*/ 7 w 1398"/>
                <a:gd name="T59" fmla="*/ 0 h 883"/>
                <a:gd name="T60" fmla="*/ 7 w 1398"/>
                <a:gd name="T61" fmla="*/ 0 h 883"/>
                <a:gd name="T62" fmla="*/ 7 w 1398"/>
                <a:gd name="T63" fmla="*/ 0 h 883"/>
                <a:gd name="T64" fmla="*/ 6 w 1398"/>
                <a:gd name="T65" fmla="*/ 0 h 883"/>
                <a:gd name="T66" fmla="*/ 6 w 1398"/>
                <a:gd name="T67" fmla="*/ 0 h 883"/>
                <a:gd name="T68" fmla="*/ 6 w 1398"/>
                <a:gd name="T69" fmla="*/ 0 h 883"/>
                <a:gd name="T70" fmla="*/ 6 w 1398"/>
                <a:gd name="T71" fmla="*/ 0 h 883"/>
                <a:gd name="T72" fmla="*/ 6 w 1398"/>
                <a:gd name="T73" fmla="*/ 0 h 883"/>
                <a:gd name="T74" fmla="*/ 6 w 1398"/>
                <a:gd name="T75" fmla="*/ 0 h 883"/>
                <a:gd name="T76" fmla="*/ 6 w 1398"/>
                <a:gd name="T77" fmla="*/ 0 h 883"/>
                <a:gd name="T78" fmla="*/ 6 w 1398"/>
                <a:gd name="T79" fmla="*/ 0 h 883"/>
                <a:gd name="T80" fmla="*/ 6 w 1398"/>
                <a:gd name="T81" fmla="*/ 0 h 883"/>
                <a:gd name="T82" fmla="*/ 4 w 1398"/>
                <a:gd name="T83" fmla="*/ 0 h 883"/>
                <a:gd name="T84" fmla="*/ 4 w 1398"/>
                <a:gd name="T85" fmla="*/ 0 h 883"/>
                <a:gd name="T86" fmla="*/ 4 w 1398"/>
                <a:gd name="T87" fmla="*/ 0 h 883"/>
                <a:gd name="T88" fmla="*/ 4 w 1398"/>
                <a:gd name="T89" fmla="*/ 0 h 883"/>
                <a:gd name="T90" fmla="*/ 2 w 1398"/>
                <a:gd name="T91" fmla="*/ 0 h 883"/>
                <a:gd name="T92" fmla="*/ 2 w 1398"/>
                <a:gd name="T93" fmla="*/ 0 h 883"/>
                <a:gd name="T94" fmla="*/ 2 w 1398"/>
                <a:gd name="T95" fmla="*/ 0 h 883"/>
                <a:gd name="T96" fmla="*/ 1 w 1398"/>
                <a:gd name="T97" fmla="*/ 0 h 883"/>
                <a:gd name="T98" fmla="*/ 1 w 1398"/>
                <a:gd name="T99" fmla="*/ 0 h 883"/>
                <a:gd name="T100" fmla="*/ 1 w 1398"/>
                <a:gd name="T101" fmla="*/ 0 h 883"/>
                <a:gd name="T102" fmla="*/ 1 w 1398"/>
                <a:gd name="T103" fmla="*/ 0 h 883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1398"/>
                <a:gd name="T157" fmla="*/ 0 h 883"/>
                <a:gd name="T158" fmla="*/ 1398 w 1398"/>
                <a:gd name="T159" fmla="*/ 883 h 883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1398" h="883">
                  <a:moveTo>
                    <a:pt x="185" y="883"/>
                  </a:moveTo>
                  <a:lnTo>
                    <a:pt x="155" y="874"/>
                  </a:lnTo>
                  <a:lnTo>
                    <a:pt x="128" y="864"/>
                  </a:lnTo>
                  <a:lnTo>
                    <a:pt x="102" y="852"/>
                  </a:lnTo>
                  <a:lnTo>
                    <a:pt x="82" y="840"/>
                  </a:lnTo>
                  <a:lnTo>
                    <a:pt x="58" y="826"/>
                  </a:lnTo>
                  <a:lnTo>
                    <a:pt x="38" y="812"/>
                  </a:lnTo>
                  <a:lnTo>
                    <a:pt x="19" y="799"/>
                  </a:lnTo>
                  <a:lnTo>
                    <a:pt x="0" y="786"/>
                  </a:lnTo>
                  <a:lnTo>
                    <a:pt x="4" y="765"/>
                  </a:lnTo>
                  <a:lnTo>
                    <a:pt x="12" y="746"/>
                  </a:lnTo>
                  <a:lnTo>
                    <a:pt x="22" y="728"/>
                  </a:lnTo>
                  <a:lnTo>
                    <a:pt x="36" y="712"/>
                  </a:lnTo>
                  <a:lnTo>
                    <a:pt x="50" y="696"/>
                  </a:lnTo>
                  <a:lnTo>
                    <a:pt x="67" y="682"/>
                  </a:lnTo>
                  <a:lnTo>
                    <a:pt x="84" y="669"/>
                  </a:lnTo>
                  <a:lnTo>
                    <a:pt x="104" y="660"/>
                  </a:lnTo>
                  <a:lnTo>
                    <a:pt x="129" y="623"/>
                  </a:lnTo>
                  <a:lnTo>
                    <a:pt x="168" y="575"/>
                  </a:lnTo>
                  <a:lnTo>
                    <a:pt x="216" y="517"/>
                  </a:lnTo>
                  <a:lnTo>
                    <a:pt x="270" y="458"/>
                  </a:lnTo>
                  <a:lnTo>
                    <a:pt x="323" y="400"/>
                  </a:lnTo>
                  <a:lnTo>
                    <a:pt x="377" y="352"/>
                  </a:lnTo>
                  <a:lnTo>
                    <a:pt x="425" y="316"/>
                  </a:lnTo>
                  <a:lnTo>
                    <a:pt x="462" y="303"/>
                  </a:lnTo>
                  <a:lnTo>
                    <a:pt x="469" y="310"/>
                  </a:lnTo>
                  <a:lnTo>
                    <a:pt x="476" y="319"/>
                  </a:lnTo>
                  <a:lnTo>
                    <a:pt x="483" y="327"/>
                  </a:lnTo>
                  <a:lnTo>
                    <a:pt x="493" y="334"/>
                  </a:lnTo>
                  <a:lnTo>
                    <a:pt x="501" y="340"/>
                  </a:lnTo>
                  <a:lnTo>
                    <a:pt x="513" y="347"/>
                  </a:lnTo>
                  <a:lnTo>
                    <a:pt x="527" y="356"/>
                  </a:lnTo>
                  <a:lnTo>
                    <a:pt x="545" y="366"/>
                  </a:lnTo>
                  <a:lnTo>
                    <a:pt x="644" y="374"/>
                  </a:lnTo>
                  <a:lnTo>
                    <a:pt x="731" y="359"/>
                  </a:lnTo>
                  <a:lnTo>
                    <a:pt x="802" y="325"/>
                  </a:lnTo>
                  <a:lnTo>
                    <a:pt x="863" y="279"/>
                  </a:lnTo>
                  <a:lnTo>
                    <a:pt x="911" y="219"/>
                  </a:lnTo>
                  <a:lnTo>
                    <a:pt x="948" y="151"/>
                  </a:lnTo>
                  <a:lnTo>
                    <a:pt x="977" y="75"/>
                  </a:lnTo>
                  <a:lnTo>
                    <a:pt x="997" y="0"/>
                  </a:lnTo>
                  <a:lnTo>
                    <a:pt x="1007" y="0"/>
                  </a:lnTo>
                  <a:lnTo>
                    <a:pt x="1023" y="5"/>
                  </a:lnTo>
                  <a:lnTo>
                    <a:pt x="1038" y="10"/>
                  </a:lnTo>
                  <a:lnTo>
                    <a:pt x="1053" y="19"/>
                  </a:lnTo>
                  <a:lnTo>
                    <a:pt x="1068" y="28"/>
                  </a:lnTo>
                  <a:lnTo>
                    <a:pt x="1085" y="37"/>
                  </a:lnTo>
                  <a:lnTo>
                    <a:pt x="1102" y="44"/>
                  </a:lnTo>
                  <a:lnTo>
                    <a:pt x="1119" y="53"/>
                  </a:lnTo>
                  <a:lnTo>
                    <a:pt x="1177" y="61"/>
                  </a:lnTo>
                  <a:lnTo>
                    <a:pt x="1230" y="81"/>
                  </a:lnTo>
                  <a:lnTo>
                    <a:pt x="1276" y="111"/>
                  </a:lnTo>
                  <a:lnTo>
                    <a:pt x="1316" y="151"/>
                  </a:lnTo>
                  <a:lnTo>
                    <a:pt x="1347" y="195"/>
                  </a:lnTo>
                  <a:lnTo>
                    <a:pt x="1372" y="245"/>
                  </a:lnTo>
                  <a:lnTo>
                    <a:pt x="1388" y="300"/>
                  </a:lnTo>
                  <a:lnTo>
                    <a:pt x="1398" y="358"/>
                  </a:lnTo>
                  <a:lnTo>
                    <a:pt x="1371" y="391"/>
                  </a:lnTo>
                  <a:lnTo>
                    <a:pt x="1344" y="418"/>
                  </a:lnTo>
                  <a:lnTo>
                    <a:pt x="1316" y="436"/>
                  </a:lnTo>
                  <a:lnTo>
                    <a:pt x="1291" y="448"/>
                  </a:lnTo>
                  <a:lnTo>
                    <a:pt x="1260" y="452"/>
                  </a:lnTo>
                  <a:lnTo>
                    <a:pt x="1226" y="454"/>
                  </a:lnTo>
                  <a:lnTo>
                    <a:pt x="1186" y="451"/>
                  </a:lnTo>
                  <a:lnTo>
                    <a:pt x="1142" y="446"/>
                  </a:lnTo>
                  <a:lnTo>
                    <a:pt x="1116" y="439"/>
                  </a:lnTo>
                  <a:lnTo>
                    <a:pt x="1097" y="436"/>
                  </a:lnTo>
                  <a:lnTo>
                    <a:pt x="1082" y="431"/>
                  </a:lnTo>
                  <a:lnTo>
                    <a:pt x="1074" y="430"/>
                  </a:lnTo>
                  <a:lnTo>
                    <a:pt x="1060" y="428"/>
                  </a:lnTo>
                  <a:lnTo>
                    <a:pt x="1048" y="428"/>
                  </a:lnTo>
                  <a:lnTo>
                    <a:pt x="1038" y="437"/>
                  </a:lnTo>
                  <a:lnTo>
                    <a:pt x="1035" y="451"/>
                  </a:lnTo>
                  <a:lnTo>
                    <a:pt x="1033" y="464"/>
                  </a:lnTo>
                  <a:lnTo>
                    <a:pt x="1038" y="479"/>
                  </a:lnTo>
                  <a:lnTo>
                    <a:pt x="1041" y="493"/>
                  </a:lnTo>
                  <a:lnTo>
                    <a:pt x="1048" y="510"/>
                  </a:lnTo>
                  <a:lnTo>
                    <a:pt x="1053" y="527"/>
                  </a:lnTo>
                  <a:lnTo>
                    <a:pt x="1058" y="545"/>
                  </a:lnTo>
                  <a:lnTo>
                    <a:pt x="1046" y="625"/>
                  </a:lnTo>
                  <a:lnTo>
                    <a:pt x="1018" y="684"/>
                  </a:lnTo>
                  <a:lnTo>
                    <a:pt x="973" y="719"/>
                  </a:lnTo>
                  <a:lnTo>
                    <a:pt x="919" y="739"/>
                  </a:lnTo>
                  <a:lnTo>
                    <a:pt x="855" y="737"/>
                  </a:lnTo>
                  <a:lnTo>
                    <a:pt x="788" y="721"/>
                  </a:lnTo>
                  <a:lnTo>
                    <a:pt x="720" y="691"/>
                  </a:lnTo>
                  <a:lnTo>
                    <a:pt x="658" y="651"/>
                  </a:lnTo>
                  <a:lnTo>
                    <a:pt x="642" y="651"/>
                  </a:lnTo>
                  <a:lnTo>
                    <a:pt x="637" y="651"/>
                  </a:lnTo>
                  <a:lnTo>
                    <a:pt x="608" y="691"/>
                  </a:lnTo>
                  <a:lnTo>
                    <a:pt x="579" y="731"/>
                  </a:lnTo>
                  <a:lnTo>
                    <a:pt x="547" y="765"/>
                  </a:lnTo>
                  <a:lnTo>
                    <a:pt x="515" y="798"/>
                  </a:lnTo>
                  <a:lnTo>
                    <a:pt x="476" y="824"/>
                  </a:lnTo>
                  <a:lnTo>
                    <a:pt x="435" y="848"/>
                  </a:lnTo>
                  <a:lnTo>
                    <a:pt x="389" y="867"/>
                  </a:lnTo>
                  <a:lnTo>
                    <a:pt x="340" y="883"/>
                  </a:lnTo>
                  <a:lnTo>
                    <a:pt x="320" y="883"/>
                  </a:lnTo>
                  <a:lnTo>
                    <a:pt x="301" y="883"/>
                  </a:lnTo>
                  <a:lnTo>
                    <a:pt x="281" y="883"/>
                  </a:lnTo>
                  <a:lnTo>
                    <a:pt x="262" y="883"/>
                  </a:lnTo>
                  <a:lnTo>
                    <a:pt x="241" y="883"/>
                  </a:lnTo>
                  <a:lnTo>
                    <a:pt x="223" y="883"/>
                  </a:lnTo>
                  <a:lnTo>
                    <a:pt x="204" y="883"/>
                  </a:lnTo>
                  <a:lnTo>
                    <a:pt x="185" y="883"/>
                  </a:lnTo>
                  <a:close/>
                </a:path>
              </a:pathLst>
            </a:custGeom>
            <a:solidFill>
              <a:srgbClr val="00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48" name="Freeform 11">
              <a:extLst>
                <a:ext uri="{FF2B5EF4-FFF2-40B4-BE49-F238E27FC236}">
                  <a16:creationId xmlns:a16="http://schemas.microsoft.com/office/drawing/2014/main" id="{BA4ABFF2-4EA7-480B-B455-5BB647FD6EC8}"/>
                </a:ext>
              </a:extLst>
            </p:cNvPr>
            <p:cNvSpPr>
              <a:spLocks/>
            </p:cNvSpPr>
            <p:nvPr/>
          </p:nvSpPr>
          <p:spPr bwMode="auto">
            <a:xfrm>
              <a:off x="1906" y="2383"/>
              <a:ext cx="817" cy="439"/>
            </a:xfrm>
            <a:custGeom>
              <a:avLst/>
              <a:gdLst>
                <a:gd name="T0" fmla="*/ 6 w 1264"/>
                <a:gd name="T1" fmla="*/ 9 h 625"/>
                <a:gd name="T2" fmla="*/ 6 w 1264"/>
                <a:gd name="T3" fmla="*/ 9 h 625"/>
                <a:gd name="T4" fmla="*/ 5 w 1264"/>
                <a:gd name="T5" fmla="*/ 8 h 625"/>
                <a:gd name="T6" fmla="*/ 4 w 1264"/>
                <a:gd name="T7" fmla="*/ 6 h 625"/>
                <a:gd name="T8" fmla="*/ 4 w 1264"/>
                <a:gd name="T9" fmla="*/ 6 h 625"/>
                <a:gd name="T10" fmla="*/ 4 w 1264"/>
                <a:gd name="T11" fmla="*/ 6 h 625"/>
                <a:gd name="T12" fmla="*/ 3 w 1264"/>
                <a:gd name="T13" fmla="*/ 6 h 625"/>
                <a:gd name="T14" fmla="*/ 3 w 1264"/>
                <a:gd name="T15" fmla="*/ 6 h 625"/>
                <a:gd name="T16" fmla="*/ 3 w 1264"/>
                <a:gd name="T17" fmla="*/ 7 h 625"/>
                <a:gd name="T18" fmla="*/ 3 w 1264"/>
                <a:gd name="T19" fmla="*/ 7 h 625"/>
                <a:gd name="T20" fmla="*/ 3 w 1264"/>
                <a:gd name="T21" fmla="*/ 7 h 625"/>
                <a:gd name="T22" fmla="*/ 3 w 1264"/>
                <a:gd name="T23" fmla="*/ 7 h 625"/>
                <a:gd name="T24" fmla="*/ 2 w 1264"/>
                <a:gd name="T25" fmla="*/ 6 h 625"/>
                <a:gd name="T26" fmla="*/ 2 w 1264"/>
                <a:gd name="T27" fmla="*/ 6 h 625"/>
                <a:gd name="T28" fmla="*/ 3 w 1264"/>
                <a:gd name="T29" fmla="*/ 5 h 625"/>
                <a:gd name="T30" fmla="*/ 3 w 1264"/>
                <a:gd name="T31" fmla="*/ 4 h 625"/>
                <a:gd name="T32" fmla="*/ 3 w 1264"/>
                <a:gd name="T33" fmla="*/ 4 h 625"/>
                <a:gd name="T34" fmla="*/ 2 w 1264"/>
                <a:gd name="T35" fmla="*/ 4 h 625"/>
                <a:gd name="T36" fmla="*/ 2 w 1264"/>
                <a:gd name="T37" fmla="*/ 4 h 625"/>
                <a:gd name="T38" fmla="*/ 1 w 1264"/>
                <a:gd name="T39" fmla="*/ 4 h 625"/>
                <a:gd name="T40" fmla="*/ 1 w 1264"/>
                <a:gd name="T41" fmla="*/ 5 h 625"/>
                <a:gd name="T42" fmla="*/ 1 w 1264"/>
                <a:gd name="T43" fmla="*/ 4 h 625"/>
                <a:gd name="T44" fmla="*/ 1 w 1264"/>
                <a:gd name="T45" fmla="*/ 4 h 625"/>
                <a:gd name="T46" fmla="*/ 0 w 1264"/>
                <a:gd name="T47" fmla="*/ 3 h 625"/>
                <a:gd name="T48" fmla="*/ 1 w 1264"/>
                <a:gd name="T49" fmla="*/ 2 h 625"/>
                <a:gd name="T50" fmla="*/ 1 w 1264"/>
                <a:gd name="T51" fmla="*/ 1 h 625"/>
                <a:gd name="T52" fmla="*/ 1 w 1264"/>
                <a:gd name="T53" fmla="*/ 1 h 625"/>
                <a:gd name="T54" fmla="*/ 1 w 1264"/>
                <a:gd name="T55" fmla="*/ 1 h 625"/>
                <a:gd name="T56" fmla="*/ 2 w 1264"/>
                <a:gd name="T57" fmla="*/ 1 h 625"/>
                <a:gd name="T58" fmla="*/ 2 w 1264"/>
                <a:gd name="T59" fmla="*/ 1 h 625"/>
                <a:gd name="T60" fmla="*/ 3 w 1264"/>
                <a:gd name="T61" fmla="*/ 1 h 625"/>
                <a:gd name="T62" fmla="*/ 3 w 1264"/>
                <a:gd name="T63" fmla="*/ 0 h 625"/>
                <a:gd name="T64" fmla="*/ 3 w 1264"/>
                <a:gd name="T65" fmla="*/ 1 h 625"/>
                <a:gd name="T66" fmla="*/ 4 w 1264"/>
                <a:gd name="T67" fmla="*/ 3 h 625"/>
                <a:gd name="T68" fmla="*/ 5 w 1264"/>
                <a:gd name="T69" fmla="*/ 4 h 625"/>
                <a:gd name="T70" fmla="*/ 5 w 1264"/>
                <a:gd name="T71" fmla="*/ 4 h 625"/>
                <a:gd name="T72" fmla="*/ 6 w 1264"/>
                <a:gd name="T73" fmla="*/ 4 h 625"/>
                <a:gd name="T74" fmla="*/ 6 w 1264"/>
                <a:gd name="T75" fmla="*/ 4 h 625"/>
                <a:gd name="T76" fmla="*/ 6 w 1264"/>
                <a:gd name="T77" fmla="*/ 3 h 625"/>
                <a:gd name="T78" fmla="*/ 6 w 1264"/>
                <a:gd name="T79" fmla="*/ 3 h 625"/>
                <a:gd name="T80" fmla="*/ 6 w 1264"/>
                <a:gd name="T81" fmla="*/ 4 h 625"/>
                <a:gd name="T82" fmla="*/ 7 w 1264"/>
                <a:gd name="T83" fmla="*/ 4 h 625"/>
                <a:gd name="T84" fmla="*/ 8 w 1264"/>
                <a:gd name="T85" fmla="*/ 5 h 625"/>
                <a:gd name="T86" fmla="*/ 8 w 1264"/>
                <a:gd name="T87" fmla="*/ 6 h 625"/>
                <a:gd name="T88" fmla="*/ 9 w 1264"/>
                <a:gd name="T89" fmla="*/ 6 h 625"/>
                <a:gd name="T90" fmla="*/ 9 w 1264"/>
                <a:gd name="T91" fmla="*/ 6 h 625"/>
                <a:gd name="T92" fmla="*/ 10 w 1264"/>
                <a:gd name="T93" fmla="*/ 7 h 625"/>
                <a:gd name="T94" fmla="*/ 10 w 1264"/>
                <a:gd name="T95" fmla="*/ 7 h 625"/>
                <a:gd name="T96" fmla="*/ 10 w 1264"/>
                <a:gd name="T97" fmla="*/ 8 h 625"/>
                <a:gd name="T98" fmla="*/ 10 w 1264"/>
                <a:gd name="T99" fmla="*/ 8 h 625"/>
                <a:gd name="T100" fmla="*/ 10 w 1264"/>
                <a:gd name="T101" fmla="*/ 8 h 625"/>
                <a:gd name="T102" fmla="*/ 10 w 1264"/>
                <a:gd name="T103" fmla="*/ 8 h 625"/>
                <a:gd name="T104" fmla="*/ 10 w 1264"/>
                <a:gd name="T105" fmla="*/ 8 h 625"/>
                <a:gd name="T106" fmla="*/ 9 w 1264"/>
                <a:gd name="T107" fmla="*/ 8 h 625"/>
                <a:gd name="T108" fmla="*/ 8 w 1264"/>
                <a:gd name="T109" fmla="*/ 9 h 625"/>
                <a:gd name="T110" fmla="*/ 8 w 1264"/>
                <a:gd name="T111" fmla="*/ 9 h 625"/>
                <a:gd name="T112" fmla="*/ 7 w 1264"/>
                <a:gd name="T113" fmla="*/ 9 h 625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1264"/>
                <a:gd name="T172" fmla="*/ 0 h 625"/>
                <a:gd name="T173" fmla="*/ 1264 w 1264"/>
                <a:gd name="T174" fmla="*/ 625 h 625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1264" h="625">
                  <a:moveTo>
                    <a:pt x="904" y="625"/>
                  </a:moveTo>
                  <a:lnTo>
                    <a:pt x="842" y="615"/>
                  </a:lnTo>
                  <a:lnTo>
                    <a:pt x="786" y="600"/>
                  </a:lnTo>
                  <a:lnTo>
                    <a:pt x="735" y="578"/>
                  </a:lnTo>
                  <a:lnTo>
                    <a:pt x="691" y="553"/>
                  </a:lnTo>
                  <a:lnTo>
                    <a:pt x="651" y="522"/>
                  </a:lnTo>
                  <a:lnTo>
                    <a:pt x="615" y="486"/>
                  </a:lnTo>
                  <a:lnTo>
                    <a:pt x="584" y="446"/>
                  </a:lnTo>
                  <a:lnTo>
                    <a:pt x="564" y="402"/>
                  </a:lnTo>
                  <a:lnTo>
                    <a:pt x="549" y="398"/>
                  </a:lnTo>
                  <a:lnTo>
                    <a:pt x="530" y="401"/>
                  </a:lnTo>
                  <a:lnTo>
                    <a:pt x="508" y="408"/>
                  </a:lnTo>
                  <a:lnTo>
                    <a:pt x="486" y="420"/>
                  </a:lnTo>
                  <a:lnTo>
                    <a:pt x="460" y="432"/>
                  </a:lnTo>
                  <a:lnTo>
                    <a:pt x="438" y="443"/>
                  </a:lnTo>
                  <a:lnTo>
                    <a:pt x="416" y="455"/>
                  </a:lnTo>
                  <a:lnTo>
                    <a:pt x="401" y="464"/>
                  </a:lnTo>
                  <a:lnTo>
                    <a:pt x="389" y="463"/>
                  </a:lnTo>
                  <a:lnTo>
                    <a:pt x="379" y="463"/>
                  </a:lnTo>
                  <a:lnTo>
                    <a:pt x="369" y="463"/>
                  </a:lnTo>
                  <a:lnTo>
                    <a:pt x="358" y="463"/>
                  </a:lnTo>
                  <a:lnTo>
                    <a:pt x="348" y="461"/>
                  </a:lnTo>
                  <a:lnTo>
                    <a:pt x="338" y="460"/>
                  </a:lnTo>
                  <a:lnTo>
                    <a:pt x="328" y="457"/>
                  </a:lnTo>
                  <a:lnTo>
                    <a:pt x="318" y="455"/>
                  </a:lnTo>
                  <a:lnTo>
                    <a:pt x="301" y="423"/>
                  </a:lnTo>
                  <a:lnTo>
                    <a:pt x="297" y="396"/>
                  </a:lnTo>
                  <a:lnTo>
                    <a:pt x="301" y="373"/>
                  </a:lnTo>
                  <a:lnTo>
                    <a:pt x="309" y="352"/>
                  </a:lnTo>
                  <a:lnTo>
                    <a:pt x="318" y="331"/>
                  </a:lnTo>
                  <a:lnTo>
                    <a:pt x="326" y="313"/>
                  </a:lnTo>
                  <a:lnTo>
                    <a:pt x="326" y="294"/>
                  </a:lnTo>
                  <a:lnTo>
                    <a:pt x="318" y="277"/>
                  </a:lnTo>
                  <a:lnTo>
                    <a:pt x="309" y="277"/>
                  </a:lnTo>
                  <a:lnTo>
                    <a:pt x="301" y="277"/>
                  </a:lnTo>
                  <a:lnTo>
                    <a:pt x="289" y="277"/>
                  </a:lnTo>
                  <a:lnTo>
                    <a:pt x="277" y="277"/>
                  </a:lnTo>
                  <a:lnTo>
                    <a:pt x="246" y="290"/>
                  </a:lnTo>
                  <a:lnTo>
                    <a:pt x="216" y="303"/>
                  </a:lnTo>
                  <a:lnTo>
                    <a:pt x="185" y="312"/>
                  </a:lnTo>
                  <a:lnTo>
                    <a:pt x="156" y="319"/>
                  </a:lnTo>
                  <a:lnTo>
                    <a:pt x="126" y="321"/>
                  </a:lnTo>
                  <a:lnTo>
                    <a:pt x="95" y="319"/>
                  </a:lnTo>
                  <a:lnTo>
                    <a:pt x="63" y="313"/>
                  </a:lnTo>
                  <a:lnTo>
                    <a:pt x="31" y="303"/>
                  </a:lnTo>
                  <a:lnTo>
                    <a:pt x="14" y="262"/>
                  </a:lnTo>
                  <a:lnTo>
                    <a:pt x="5" y="231"/>
                  </a:lnTo>
                  <a:lnTo>
                    <a:pt x="0" y="201"/>
                  </a:lnTo>
                  <a:lnTo>
                    <a:pt x="5" y="178"/>
                  </a:lnTo>
                  <a:lnTo>
                    <a:pt x="15" y="153"/>
                  </a:lnTo>
                  <a:lnTo>
                    <a:pt x="31" y="129"/>
                  </a:lnTo>
                  <a:lnTo>
                    <a:pt x="53" y="101"/>
                  </a:lnTo>
                  <a:lnTo>
                    <a:pt x="82" y="71"/>
                  </a:lnTo>
                  <a:lnTo>
                    <a:pt x="82" y="65"/>
                  </a:lnTo>
                  <a:lnTo>
                    <a:pt x="82" y="54"/>
                  </a:lnTo>
                  <a:lnTo>
                    <a:pt x="126" y="49"/>
                  </a:lnTo>
                  <a:lnTo>
                    <a:pt x="172" y="51"/>
                  </a:lnTo>
                  <a:lnTo>
                    <a:pt x="216" y="54"/>
                  </a:lnTo>
                  <a:lnTo>
                    <a:pt x="260" y="57"/>
                  </a:lnTo>
                  <a:lnTo>
                    <a:pt x="302" y="54"/>
                  </a:lnTo>
                  <a:lnTo>
                    <a:pt x="345" y="46"/>
                  </a:lnTo>
                  <a:lnTo>
                    <a:pt x="387" y="28"/>
                  </a:lnTo>
                  <a:lnTo>
                    <a:pt x="432" y="0"/>
                  </a:lnTo>
                  <a:lnTo>
                    <a:pt x="437" y="0"/>
                  </a:lnTo>
                  <a:lnTo>
                    <a:pt x="452" y="0"/>
                  </a:lnTo>
                  <a:lnTo>
                    <a:pt x="457" y="58"/>
                  </a:lnTo>
                  <a:lnTo>
                    <a:pt x="476" y="116"/>
                  </a:lnTo>
                  <a:lnTo>
                    <a:pt x="505" y="166"/>
                  </a:lnTo>
                  <a:lnTo>
                    <a:pt x="545" y="209"/>
                  </a:lnTo>
                  <a:lnTo>
                    <a:pt x="595" y="240"/>
                  </a:lnTo>
                  <a:lnTo>
                    <a:pt x="656" y="259"/>
                  </a:lnTo>
                  <a:lnTo>
                    <a:pt x="724" y="263"/>
                  </a:lnTo>
                  <a:lnTo>
                    <a:pt x="802" y="250"/>
                  </a:lnTo>
                  <a:lnTo>
                    <a:pt x="812" y="243"/>
                  </a:lnTo>
                  <a:lnTo>
                    <a:pt x="822" y="237"/>
                  </a:lnTo>
                  <a:lnTo>
                    <a:pt x="832" y="231"/>
                  </a:lnTo>
                  <a:lnTo>
                    <a:pt x="842" y="226"/>
                  </a:lnTo>
                  <a:lnTo>
                    <a:pt x="851" y="222"/>
                  </a:lnTo>
                  <a:lnTo>
                    <a:pt x="861" y="220"/>
                  </a:lnTo>
                  <a:lnTo>
                    <a:pt x="871" y="220"/>
                  </a:lnTo>
                  <a:lnTo>
                    <a:pt x="883" y="223"/>
                  </a:lnTo>
                  <a:lnTo>
                    <a:pt x="909" y="254"/>
                  </a:lnTo>
                  <a:lnTo>
                    <a:pt x="936" y="281"/>
                  </a:lnTo>
                  <a:lnTo>
                    <a:pt x="961" y="300"/>
                  </a:lnTo>
                  <a:lnTo>
                    <a:pt x="994" y="316"/>
                  </a:lnTo>
                  <a:lnTo>
                    <a:pt x="1024" y="328"/>
                  </a:lnTo>
                  <a:lnTo>
                    <a:pt x="1062" y="342"/>
                  </a:lnTo>
                  <a:lnTo>
                    <a:pt x="1102" y="352"/>
                  </a:lnTo>
                  <a:lnTo>
                    <a:pt x="1150" y="367"/>
                  </a:lnTo>
                  <a:lnTo>
                    <a:pt x="1175" y="398"/>
                  </a:lnTo>
                  <a:lnTo>
                    <a:pt x="1197" y="423"/>
                  </a:lnTo>
                  <a:lnTo>
                    <a:pt x="1213" y="441"/>
                  </a:lnTo>
                  <a:lnTo>
                    <a:pt x="1225" y="455"/>
                  </a:lnTo>
                  <a:lnTo>
                    <a:pt x="1231" y="464"/>
                  </a:lnTo>
                  <a:lnTo>
                    <a:pt x="1240" y="473"/>
                  </a:lnTo>
                  <a:lnTo>
                    <a:pt x="1245" y="480"/>
                  </a:lnTo>
                  <a:lnTo>
                    <a:pt x="1253" y="491"/>
                  </a:lnTo>
                  <a:lnTo>
                    <a:pt x="1255" y="507"/>
                  </a:lnTo>
                  <a:lnTo>
                    <a:pt x="1259" y="522"/>
                  </a:lnTo>
                  <a:lnTo>
                    <a:pt x="1260" y="531"/>
                  </a:lnTo>
                  <a:lnTo>
                    <a:pt x="1262" y="539"/>
                  </a:lnTo>
                  <a:lnTo>
                    <a:pt x="1262" y="547"/>
                  </a:lnTo>
                  <a:lnTo>
                    <a:pt x="1264" y="554"/>
                  </a:lnTo>
                  <a:lnTo>
                    <a:pt x="1250" y="548"/>
                  </a:lnTo>
                  <a:lnTo>
                    <a:pt x="1243" y="545"/>
                  </a:lnTo>
                  <a:lnTo>
                    <a:pt x="1238" y="545"/>
                  </a:lnTo>
                  <a:lnTo>
                    <a:pt x="1233" y="545"/>
                  </a:lnTo>
                  <a:lnTo>
                    <a:pt x="1192" y="566"/>
                  </a:lnTo>
                  <a:lnTo>
                    <a:pt x="1153" y="582"/>
                  </a:lnTo>
                  <a:lnTo>
                    <a:pt x="1114" y="596"/>
                  </a:lnTo>
                  <a:lnTo>
                    <a:pt x="1075" y="607"/>
                  </a:lnTo>
                  <a:lnTo>
                    <a:pt x="1033" y="615"/>
                  </a:lnTo>
                  <a:lnTo>
                    <a:pt x="992" y="621"/>
                  </a:lnTo>
                  <a:lnTo>
                    <a:pt x="948" y="624"/>
                  </a:lnTo>
                  <a:lnTo>
                    <a:pt x="904" y="625"/>
                  </a:lnTo>
                  <a:close/>
                </a:path>
              </a:pathLst>
            </a:custGeom>
            <a:solidFill>
              <a:srgbClr val="00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49" name="Freeform 12">
              <a:extLst>
                <a:ext uri="{FF2B5EF4-FFF2-40B4-BE49-F238E27FC236}">
                  <a16:creationId xmlns:a16="http://schemas.microsoft.com/office/drawing/2014/main" id="{5AD6D9D4-B6C3-4BDD-9C5A-D96CC4D8E032}"/>
                </a:ext>
              </a:extLst>
            </p:cNvPr>
            <p:cNvSpPr>
              <a:spLocks/>
            </p:cNvSpPr>
            <p:nvPr/>
          </p:nvSpPr>
          <p:spPr bwMode="auto">
            <a:xfrm>
              <a:off x="2805" y="2374"/>
              <a:ext cx="252" cy="241"/>
            </a:xfrm>
            <a:custGeom>
              <a:avLst/>
              <a:gdLst>
                <a:gd name="T0" fmla="*/ 1 w 504"/>
                <a:gd name="T1" fmla="*/ 1 h 481"/>
                <a:gd name="T2" fmla="*/ 1 w 504"/>
                <a:gd name="T3" fmla="*/ 1 h 481"/>
                <a:gd name="T4" fmla="*/ 1 w 504"/>
                <a:gd name="T5" fmla="*/ 1 h 481"/>
                <a:gd name="T6" fmla="*/ 1 w 504"/>
                <a:gd name="T7" fmla="*/ 1 h 481"/>
                <a:gd name="T8" fmla="*/ 1 w 504"/>
                <a:gd name="T9" fmla="*/ 1 h 481"/>
                <a:gd name="T10" fmla="*/ 1 w 504"/>
                <a:gd name="T11" fmla="*/ 1 h 481"/>
                <a:gd name="T12" fmla="*/ 1 w 504"/>
                <a:gd name="T13" fmla="*/ 1 h 481"/>
                <a:gd name="T14" fmla="*/ 1 w 504"/>
                <a:gd name="T15" fmla="*/ 1 h 481"/>
                <a:gd name="T16" fmla="*/ 0 w 504"/>
                <a:gd name="T17" fmla="*/ 1 h 481"/>
                <a:gd name="T18" fmla="*/ 1 w 504"/>
                <a:gd name="T19" fmla="*/ 1 h 481"/>
                <a:gd name="T20" fmla="*/ 1 w 504"/>
                <a:gd name="T21" fmla="*/ 1 h 481"/>
                <a:gd name="T22" fmla="*/ 1 w 504"/>
                <a:gd name="T23" fmla="*/ 1 h 481"/>
                <a:gd name="T24" fmla="*/ 1 w 504"/>
                <a:gd name="T25" fmla="*/ 1 h 481"/>
                <a:gd name="T26" fmla="*/ 1 w 504"/>
                <a:gd name="T27" fmla="*/ 1 h 481"/>
                <a:gd name="T28" fmla="*/ 1 w 504"/>
                <a:gd name="T29" fmla="*/ 1 h 481"/>
                <a:gd name="T30" fmla="*/ 1 w 504"/>
                <a:gd name="T31" fmla="*/ 1 h 481"/>
                <a:gd name="T32" fmla="*/ 1 w 504"/>
                <a:gd name="T33" fmla="*/ 1 h 481"/>
                <a:gd name="T34" fmla="*/ 1 w 504"/>
                <a:gd name="T35" fmla="*/ 1 h 481"/>
                <a:gd name="T36" fmla="*/ 1 w 504"/>
                <a:gd name="T37" fmla="*/ 1 h 481"/>
                <a:gd name="T38" fmla="*/ 1 w 504"/>
                <a:gd name="T39" fmla="*/ 1 h 481"/>
                <a:gd name="T40" fmla="*/ 1 w 504"/>
                <a:gd name="T41" fmla="*/ 1 h 481"/>
                <a:gd name="T42" fmla="*/ 1 w 504"/>
                <a:gd name="T43" fmla="*/ 1 h 481"/>
                <a:gd name="T44" fmla="*/ 1 w 504"/>
                <a:gd name="T45" fmla="*/ 1 h 481"/>
                <a:gd name="T46" fmla="*/ 1 w 504"/>
                <a:gd name="T47" fmla="*/ 1 h 481"/>
                <a:gd name="T48" fmla="*/ 1 w 504"/>
                <a:gd name="T49" fmla="*/ 0 h 481"/>
                <a:gd name="T50" fmla="*/ 1 w 504"/>
                <a:gd name="T51" fmla="*/ 1 h 481"/>
                <a:gd name="T52" fmla="*/ 1 w 504"/>
                <a:gd name="T53" fmla="*/ 1 h 481"/>
                <a:gd name="T54" fmla="*/ 1 w 504"/>
                <a:gd name="T55" fmla="*/ 1 h 481"/>
                <a:gd name="T56" fmla="*/ 1 w 504"/>
                <a:gd name="T57" fmla="*/ 1 h 481"/>
                <a:gd name="T58" fmla="*/ 1 w 504"/>
                <a:gd name="T59" fmla="*/ 1 h 481"/>
                <a:gd name="T60" fmla="*/ 1 w 504"/>
                <a:gd name="T61" fmla="*/ 1 h 481"/>
                <a:gd name="T62" fmla="*/ 1 w 504"/>
                <a:gd name="T63" fmla="*/ 1 h 481"/>
                <a:gd name="T64" fmla="*/ 1 w 504"/>
                <a:gd name="T65" fmla="*/ 1 h 481"/>
                <a:gd name="T66" fmla="*/ 1 w 504"/>
                <a:gd name="T67" fmla="*/ 1 h 481"/>
                <a:gd name="T68" fmla="*/ 1 w 504"/>
                <a:gd name="T69" fmla="*/ 1 h 481"/>
                <a:gd name="T70" fmla="*/ 1 w 504"/>
                <a:gd name="T71" fmla="*/ 1 h 481"/>
                <a:gd name="T72" fmla="*/ 1 w 504"/>
                <a:gd name="T73" fmla="*/ 1 h 481"/>
                <a:gd name="T74" fmla="*/ 1 w 504"/>
                <a:gd name="T75" fmla="*/ 1 h 481"/>
                <a:gd name="T76" fmla="*/ 1 w 504"/>
                <a:gd name="T77" fmla="*/ 1 h 481"/>
                <a:gd name="T78" fmla="*/ 1 w 504"/>
                <a:gd name="T79" fmla="*/ 1 h 481"/>
                <a:gd name="T80" fmla="*/ 1 w 504"/>
                <a:gd name="T81" fmla="*/ 1 h 481"/>
                <a:gd name="T82" fmla="*/ 1 w 504"/>
                <a:gd name="T83" fmla="*/ 1 h 481"/>
                <a:gd name="T84" fmla="*/ 1 w 504"/>
                <a:gd name="T85" fmla="*/ 1 h 481"/>
                <a:gd name="T86" fmla="*/ 1 w 504"/>
                <a:gd name="T87" fmla="*/ 1 h 481"/>
                <a:gd name="T88" fmla="*/ 1 w 504"/>
                <a:gd name="T89" fmla="*/ 1 h 481"/>
                <a:gd name="T90" fmla="*/ 1 w 504"/>
                <a:gd name="T91" fmla="*/ 1 h 481"/>
                <a:gd name="T92" fmla="*/ 1 w 504"/>
                <a:gd name="T93" fmla="*/ 1 h 481"/>
                <a:gd name="T94" fmla="*/ 1 w 504"/>
                <a:gd name="T95" fmla="*/ 1 h 481"/>
                <a:gd name="T96" fmla="*/ 1 w 504"/>
                <a:gd name="T97" fmla="*/ 1 h 481"/>
                <a:gd name="T98" fmla="*/ 1 w 504"/>
                <a:gd name="T99" fmla="*/ 1 h 481"/>
                <a:gd name="T100" fmla="*/ 1 w 504"/>
                <a:gd name="T101" fmla="*/ 1 h 481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504"/>
                <a:gd name="T154" fmla="*/ 0 h 481"/>
                <a:gd name="T155" fmla="*/ 504 w 504"/>
                <a:gd name="T156" fmla="*/ 481 h 481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504" h="481">
                  <a:moveTo>
                    <a:pt x="154" y="481"/>
                  </a:moveTo>
                  <a:lnTo>
                    <a:pt x="125" y="471"/>
                  </a:lnTo>
                  <a:lnTo>
                    <a:pt x="100" y="458"/>
                  </a:lnTo>
                  <a:lnTo>
                    <a:pt x="74" y="441"/>
                  </a:lnTo>
                  <a:lnTo>
                    <a:pt x="54" y="422"/>
                  </a:lnTo>
                  <a:lnTo>
                    <a:pt x="32" y="400"/>
                  </a:lnTo>
                  <a:lnTo>
                    <a:pt x="17" y="379"/>
                  </a:lnTo>
                  <a:lnTo>
                    <a:pt x="5" y="357"/>
                  </a:lnTo>
                  <a:lnTo>
                    <a:pt x="0" y="338"/>
                  </a:lnTo>
                  <a:lnTo>
                    <a:pt x="40" y="304"/>
                  </a:lnTo>
                  <a:lnTo>
                    <a:pt x="73" y="271"/>
                  </a:lnTo>
                  <a:lnTo>
                    <a:pt x="93" y="237"/>
                  </a:lnTo>
                  <a:lnTo>
                    <a:pt x="107" y="205"/>
                  </a:lnTo>
                  <a:lnTo>
                    <a:pt x="113" y="168"/>
                  </a:lnTo>
                  <a:lnTo>
                    <a:pt x="117" y="133"/>
                  </a:lnTo>
                  <a:lnTo>
                    <a:pt x="120" y="93"/>
                  </a:lnTo>
                  <a:lnTo>
                    <a:pt x="124" y="53"/>
                  </a:lnTo>
                  <a:lnTo>
                    <a:pt x="134" y="47"/>
                  </a:lnTo>
                  <a:lnTo>
                    <a:pt x="147" y="41"/>
                  </a:lnTo>
                  <a:lnTo>
                    <a:pt x="159" y="34"/>
                  </a:lnTo>
                  <a:lnTo>
                    <a:pt x="175" y="26"/>
                  </a:lnTo>
                  <a:lnTo>
                    <a:pt x="190" y="17"/>
                  </a:lnTo>
                  <a:lnTo>
                    <a:pt x="205" y="10"/>
                  </a:lnTo>
                  <a:lnTo>
                    <a:pt x="220" y="3"/>
                  </a:lnTo>
                  <a:lnTo>
                    <a:pt x="236" y="0"/>
                  </a:lnTo>
                  <a:lnTo>
                    <a:pt x="242" y="35"/>
                  </a:lnTo>
                  <a:lnTo>
                    <a:pt x="259" y="62"/>
                  </a:lnTo>
                  <a:lnTo>
                    <a:pt x="283" y="76"/>
                  </a:lnTo>
                  <a:lnTo>
                    <a:pt x="312" y="84"/>
                  </a:lnTo>
                  <a:lnTo>
                    <a:pt x="344" y="79"/>
                  </a:lnTo>
                  <a:lnTo>
                    <a:pt x="380" y="71"/>
                  </a:lnTo>
                  <a:lnTo>
                    <a:pt x="416" y="54"/>
                  </a:lnTo>
                  <a:lnTo>
                    <a:pt x="451" y="35"/>
                  </a:lnTo>
                  <a:lnTo>
                    <a:pt x="462" y="40"/>
                  </a:lnTo>
                  <a:lnTo>
                    <a:pt x="473" y="44"/>
                  </a:lnTo>
                  <a:lnTo>
                    <a:pt x="477" y="57"/>
                  </a:lnTo>
                  <a:lnTo>
                    <a:pt x="480" y="71"/>
                  </a:lnTo>
                  <a:lnTo>
                    <a:pt x="484" y="85"/>
                  </a:lnTo>
                  <a:lnTo>
                    <a:pt x="489" y="102"/>
                  </a:lnTo>
                  <a:lnTo>
                    <a:pt x="492" y="118"/>
                  </a:lnTo>
                  <a:lnTo>
                    <a:pt x="496" y="134"/>
                  </a:lnTo>
                  <a:lnTo>
                    <a:pt x="499" y="152"/>
                  </a:lnTo>
                  <a:lnTo>
                    <a:pt x="504" y="170"/>
                  </a:lnTo>
                  <a:lnTo>
                    <a:pt x="467" y="209"/>
                  </a:lnTo>
                  <a:lnTo>
                    <a:pt x="429" y="255"/>
                  </a:lnTo>
                  <a:lnTo>
                    <a:pt x="390" y="304"/>
                  </a:lnTo>
                  <a:lnTo>
                    <a:pt x="351" y="354"/>
                  </a:lnTo>
                  <a:lnTo>
                    <a:pt x="305" y="398"/>
                  </a:lnTo>
                  <a:lnTo>
                    <a:pt x="259" y="437"/>
                  </a:lnTo>
                  <a:lnTo>
                    <a:pt x="209" y="465"/>
                  </a:lnTo>
                  <a:lnTo>
                    <a:pt x="154" y="481"/>
                  </a:lnTo>
                  <a:close/>
                </a:path>
              </a:pathLst>
            </a:custGeom>
            <a:solidFill>
              <a:srgbClr val="00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50" name="Freeform 13">
              <a:extLst>
                <a:ext uri="{FF2B5EF4-FFF2-40B4-BE49-F238E27FC236}">
                  <a16:creationId xmlns:a16="http://schemas.microsoft.com/office/drawing/2014/main" id="{E7E770D7-D784-4781-99F0-4BE40F39A944}"/>
                </a:ext>
              </a:extLst>
            </p:cNvPr>
            <p:cNvSpPr>
              <a:spLocks/>
            </p:cNvSpPr>
            <p:nvPr/>
          </p:nvSpPr>
          <p:spPr bwMode="auto">
            <a:xfrm>
              <a:off x="1896" y="1708"/>
              <a:ext cx="954" cy="854"/>
            </a:xfrm>
            <a:custGeom>
              <a:avLst/>
              <a:gdLst>
                <a:gd name="T0" fmla="*/ 2 w 1907"/>
                <a:gd name="T1" fmla="*/ 2 h 1676"/>
                <a:gd name="T2" fmla="*/ 2 w 1907"/>
                <a:gd name="T3" fmla="*/ 2 h 1676"/>
                <a:gd name="T4" fmla="*/ 2 w 1907"/>
                <a:gd name="T5" fmla="*/ 2 h 1676"/>
                <a:gd name="T6" fmla="*/ 2 w 1907"/>
                <a:gd name="T7" fmla="*/ 2 h 1676"/>
                <a:gd name="T8" fmla="*/ 1 w 1907"/>
                <a:gd name="T9" fmla="*/ 2 h 1676"/>
                <a:gd name="T10" fmla="*/ 1 w 1907"/>
                <a:gd name="T11" fmla="*/ 2 h 1676"/>
                <a:gd name="T12" fmla="*/ 1 w 1907"/>
                <a:gd name="T13" fmla="*/ 2 h 1676"/>
                <a:gd name="T14" fmla="*/ 1 w 1907"/>
                <a:gd name="T15" fmla="*/ 2 h 1676"/>
                <a:gd name="T16" fmla="*/ 1 w 1907"/>
                <a:gd name="T17" fmla="*/ 2 h 1676"/>
                <a:gd name="T18" fmla="*/ 1 w 1907"/>
                <a:gd name="T19" fmla="*/ 2 h 1676"/>
                <a:gd name="T20" fmla="*/ 1 w 1907"/>
                <a:gd name="T21" fmla="*/ 2 h 1676"/>
                <a:gd name="T22" fmla="*/ 1 w 1907"/>
                <a:gd name="T23" fmla="*/ 1 h 1676"/>
                <a:gd name="T24" fmla="*/ 1 w 1907"/>
                <a:gd name="T25" fmla="*/ 1 h 1676"/>
                <a:gd name="T26" fmla="*/ 1 w 1907"/>
                <a:gd name="T27" fmla="*/ 1 h 1676"/>
                <a:gd name="T28" fmla="*/ 1 w 1907"/>
                <a:gd name="T29" fmla="*/ 1 h 1676"/>
                <a:gd name="T30" fmla="*/ 1 w 1907"/>
                <a:gd name="T31" fmla="*/ 1 h 1676"/>
                <a:gd name="T32" fmla="*/ 1 w 1907"/>
                <a:gd name="T33" fmla="*/ 1 h 1676"/>
                <a:gd name="T34" fmla="*/ 1 w 1907"/>
                <a:gd name="T35" fmla="*/ 1 h 1676"/>
                <a:gd name="T36" fmla="*/ 1 w 1907"/>
                <a:gd name="T37" fmla="*/ 1 h 1676"/>
                <a:gd name="T38" fmla="*/ 1 w 1907"/>
                <a:gd name="T39" fmla="*/ 1 h 1676"/>
                <a:gd name="T40" fmla="*/ 1 w 1907"/>
                <a:gd name="T41" fmla="*/ 1 h 1676"/>
                <a:gd name="T42" fmla="*/ 1 w 1907"/>
                <a:gd name="T43" fmla="*/ 1 h 1676"/>
                <a:gd name="T44" fmla="*/ 1 w 1907"/>
                <a:gd name="T45" fmla="*/ 1 h 1676"/>
                <a:gd name="T46" fmla="*/ 1 w 1907"/>
                <a:gd name="T47" fmla="*/ 1 h 1676"/>
                <a:gd name="T48" fmla="*/ 2 w 1907"/>
                <a:gd name="T49" fmla="*/ 1 h 1676"/>
                <a:gd name="T50" fmla="*/ 2 w 1907"/>
                <a:gd name="T51" fmla="*/ 1 h 1676"/>
                <a:gd name="T52" fmla="*/ 2 w 1907"/>
                <a:gd name="T53" fmla="*/ 1 h 1676"/>
                <a:gd name="T54" fmla="*/ 2 w 1907"/>
                <a:gd name="T55" fmla="*/ 1 h 1676"/>
                <a:gd name="T56" fmla="*/ 2 w 1907"/>
                <a:gd name="T57" fmla="*/ 1 h 1676"/>
                <a:gd name="T58" fmla="*/ 2 w 1907"/>
                <a:gd name="T59" fmla="*/ 1 h 1676"/>
                <a:gd name="T60" fmla="*/ 2 w 1907"/>
                <a:gd name="T61" fmla="*/ 1 h 1676"/>
                <a:gd name="T62" fmla="*/ 2 w 1907"/>
                <a:gd name="T63" fmla="*/ 1 h 1676"/>
                <a:gd name="T64" fmla="*/ 2 w 1907"/>
                <a:gd name="T65" fmla="*/ 1 h 1676"/>
                <a:gd name="T66" fmla="*/ 2 w 1907"/>
                <a:gd name="T67" fmla="*/ 1 h 1676"/>
                <a:gd name="T68" fmla="*/ 2 w 1907"/>
                <a:gd name="T69" fmla="*/ 1 h 1676"/>
                <a:gd name="T70" fmla="*/ 2 w 1907"/>
                <a:gd name="T71" fmla="*/ 1 h 1676"/>
                <a:gd name="T72" fmla="*/ 2 w 1907"/>
                <a:gd name="T73" fmla="*/ 2 h 1676"/>
                <a:gd name="T74" fmla="*/ 2 w 1907"/>
                <a:gd name="T75" fmla="*/ 2 h 1676"/>
                <a:gd name="T76" fmla="*/ 2 w 1907"/>
                <a:gd name="T77" fmla="*/ 1 h 1676"/>
                <a:gd name="T78" fmla="*/ 2 w 1907"/>
                <a:gd name="T79" fmla="*/ 1 h 1676"/>
                <a:gd name="T80" fmla="*/ 1 w 1907"/>
                <a:gd name="T81" fmla="*/ 1 h 1676"/>
                <a:gd name="T82" fmla="*/ 1 w 1907"/>
                <a:gd name="T83" fmla="*/ 1 h 1676"/>
                <a:gd name="T84" fmla="*/ 2 w 1907"/>
                <a:gd name="T85" fmla="*/ 1 h 1676"/>
                <a:gd name="T86" fmla="*/ 2 w 1907"/>
                <a:gd name="T87" fmla="*/ 1 h 1676"/>
                <a:gd name="T88" fmla="*/ 2 w 1907"/>
                <a:gd name="T89" fmla="*/ 1 h 1676"/>
                <a:gd name="T90" fmla="*/ 2 w 1907"/>
                <a:gd name="T91" fmla="*/ 1 h 1676"/>
                <a:gd name="T92" fmla="*/ 2 w 1907"/>
                <a:gd name="T93" fmla="*/ 1 h 1676"/>
                <a:gd name="T94" fmla="*/ 1 w 1907"/>
                <a:gd name="T95" fmla="*/ 1 h 1676"/>
                <a:gd name="T96" fmla="*/ 2 w 1907"/>
                <a:gd name="T97" fmla="*/ 1 h 1676"/>
                <a:gd name="T98" fmla="*/ 1 w 1907"/>
                <a:gd name="T99" fmla="*/ 1 h 1676"/>
                <a:gd name="T100" fmla="*/ 1 w 1907"/>
                <a:gd name="T101" fmla="*/ 1 h 1676"/>
                <a:gd name="T102" fmla="*/ 1 w 1907"/>
                <a:gd name="T103" fmla="*/ 1 h 1676"/>
                <a:gd name="T104" fmla="*/ 2 w 1907"/>
                <a:gd name="T105" fmla="*/ 1 h 1676"/>
                <a:gd name="T106" fmla="*/ 2 w 1907"/>
                <a:gd name="T107" fmla="*/ 2 h 1676"/>
                <a:gd name="T108" fmla="*/ 2 w 1907"/>
                <a:gd name="T109" fmla="*/ 2 h 1676"/>
                <a:gd name="T110" fmla="*/ 2 w 1907"/>
                <a:gd name="T111" fmla="*/ 2 h 1676"/>
                <a:gd name="T112" fmla="*/ 2 w 1907"/>
                <a:gd name="T113" fmla="*/ 2 h 1676"/>
                <a:gd name="T114" fmla="*/ 2 w 1907"/>
                <a:gd name="T115" fmla="*/ 2 h 1676"/>
                <a:gd name="T116" fmla="*/ 2 w 1907"/>
                <a:gd name="T117" fmla="*/ 2 h 1676"/>
                <a:gd name="T118" fmla="*/ 2 w 1907"/>
                <a:gd name="T119" fmla="*/ 2 h 1676"/>
                <a:gd name="T120" fmla="*/ 2 w 1907"/>
                <a:gd name="T121" fmla="*/ 2 h 167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1907"/>
                <a:gd name="T184" fmla="*/ 0 h 1676"/>
                <a:gd name="T185" fmla="*/ 1907 w 1907"/>
                <a:gd name="T186" fmla="*/ 1676 h 167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1907" h="1676">
                  <a:moveTo>
                    <a:pt x="1591" y="1676"/>
                  </a:moveTo>
                  <a:lnTo>
                    <a:pt x="1540" y="1661"/>
                  </a:lnTo>
                  <a:lnTo>
                    <a:pt x="1494" y="1651"/>
                  </a:lnTo>
                  <a:lnTo>
                    <a:pt x="1453" y="1637"/>
                  </a:lnTo>
                  <a:lnTo>
                    <a:pt x="1419" y="1626"/>
                  </a:lnTo>
                  <a:lnTo>
                    <a:pt x="1384" y="1608"/>
                  </a:lnTo>
                  <a:lnTo>
                    <a:pt x="1353" y="1586"/>
                  </a:lnTo>
                  <a:lnTo>
                    <a:pt x="1322" y="1558"/>
                  </a:lnTo>
                  <a:lnTo>
                    <a:pt x="1294" y="1524"/>
                  </a:lnTo>
                  <a:lnTo>
                    <a:pt x="1289" y="1510"/>
                  </a:lnTo>
                  <a:lnTo>
                    <a:pt x="1287" y="1503"/>
                  </a:lnTo>
                  <a:lnTo>
                    <a:pt x="1283" y="1496"/>
                  </a:lnTo>
                  <a:lnTo>
                    <a:pt x="1283" y="1493"/>
                  </a:lnTo>
                  <a:lnTo>
                    <a:pt x="1278" y="1488"/>
                  </a:lnTo>
                  <a:lnTo>
                    <a:pt x="1273" y="1488"/>
                  </a:lnTo>
                  <a:lnTo>
                    <a:pt x="1251" y="1510"/>
                  </a:lnTo>
                  <a:lnTo>
                    <a:pt x="1232" y="1528"/>
                  </a:lnTo>
                  <a:lnTo>
                    <a:pt x="1214" y="1541"/>
                  </a:lnTo>
                  <a:lnTo>
                    <a:pt x="1195" y="1550"/>
                  </a:lnTo>
                  <a:lnTo>
                    <a:pt x="1173" y="1555"/>
                  </a:lnTo>
                  <a:lnTo>
                    <a:pt x="1151" y="1561"/>
                  </a:lnTo>
                  <a:lnTo>
                    <a:pt x="1122" y="1564"/>
                  </a:lnTo>
                  <a:lnTo>
                    <a:pt x="1088" y="1568"/>
                  </a:lnTo>
                  <a:lnTo>
                    <a:pt x="1015" y="1546"/>
                  </a:lnTo>
                  <a:lnTo>
                    <a:pt x="961" y="1519"/>
                  </a:lnTo>
                  <a:lnTo>
                    <a:pt x="920" y="1490"/>
                  </a:lnTo>
                  <a:lnTo>
                    <a:pt x="893" y="1456"/>
                  </a:lnTo>
                  <a:lnTo>
                    <a:pt x="874" y="1414"/>
                  </a:lnTo>
                  <a:lnTo>
                    <a:pt x="866" y="1370"/>
                  </a:lnTo>
                  <a:lnTo>
                    <a:pt x="862" y="1320"/>
                  </a:lnTo>
                  <a:lnTo>
                    <a:pt x="862" y="1264"/>
                  </a:lnTo>
                  <a:lnTo>
                    <a:pt x="852" y="1255"/>
                  </a:lnTo>
                  <a:lnTo>
                    <a:pt x="815" y="1287"/>
                  </a:lnTo>
                  <a:lnTo>
                    <a:pt x="777" y="1314"/>
                  </a:lnTo>
                  <a:lnTo>
                    <a:pt x="735" y="1335"/>
                  </a:lnTo>
                  <a:lnTo>
                    <a:pt x="692" y="1351"/>
                  </a:lnTo>
                  <a:lnTo>
                    <a:pt x="645" y="1358"/>
                  </a:lnTo>
                  <a:lnTo>
                    <a:pt x="599" y="1363"/>
                  </a:lnTo>
                  <a:lnTo>
                    <a:pt x="550" y="1360"/>
                  </a:lnTo>
                  <a:lnTo>
                    <a:pt x="502" y="1354"/>
                  </a:lnTo>
                  <a:lnTo>
                    <a:pt x="472" y="1333"/>
                  </a:lnTo>
                  <a:lnTo>
                    <a:pt x="441" y="1310"/>
                  </a:lnTo>
                  <a:lnTo>
                    <a:pt x="411" y="1281"/>
                  </a:lnTo>
                  <a:lnTo>
                    <a:pt x="385" y="1253"/>
                  </a:lnTo>
                  <a:lnTo>
                    <a:pt x="360" y="1222"/>
                  </a:lnTo>
                  <a:lnTo>
                    <a:pt x="339" y="1191"/>
                  </a:lnTo>
                  <a:lnTo>
                    <a:pt x="321" y="1163"/>
                  </a:lnTo>
                  <a:lnTo>
                    <a:pt x="309" y="1140"/>
                  </a:lnTo>
                  <a:lnTo>
                    <a:pt x="304" y="1119"/>
                  </a:lnTo>
                  <a:lnTo>
                    <a:pt x="298" y="1098"/>
                  </a:lnTo>
                  <a:lnTo>
                    <a:pt x="295" y="1078"/>
                  </a:lnTo>
                  <a:lnTo>
                    <a:pt x="292" y="1060"/>
                  </a:lnTo>
                  <a:lnTo>
                    <a:pt x="287" y="1039"/>
                  </a:lnTo>
                  <a:lnTo>
                    <a:pt x="283" y="1022"/>
                  </a:lnTo>
                  <a:lnTo>
                    <a:pt x="280" y="1004"/>
                  </a:lnTo>
                  <a:lnTo>
                    <a:pt x="276" y="988"/>
                  </a:lnTo>
                  <a:lnTo>
                    <a:pt x="278" y="964"/>
                  </a:lnTo>
                  <a:lnTo>
                    <a:pt x="281" y="946"/>
                  </a:lnTo>
                  <a:lnTo>
                    <a:pt x="283" y="933"/>
                  </a:lnTo>
                  <a:lnTo>
                    <a:pt x="285" y="924"/>
                  </a:lnTo>
                  <a:lnTo>
                    <a:pt x="285" y="914"/>
                  </a:lnTo>
                  <a:lnTo>
                    <a:pt x="287" y="908"/>
                  </a:lnTo>
                  <a:lnTo>
                    <a:pt x="278" y="903"/>
                  </a:lnTo>
                  <a:lnTo>
                    <a:pt x="270" y="903"/>
                  </a:lnTo>
                  <a:lnTo>
                    <a:pt x="259" y="903"/>
                  </a:lnTo>
                  <a:lnTo>
                    <a:pt x="251" y="903"/>
                  </a:lnTo>
                  <a:lnTo>
                    <a:pt x="239" y="903"/>
                  </a:lnTo>
                  <a:lnTo>
                    <a:pt x="227" y="905"/>
                  </a:lnTo>
                  <a:lnTo>
                    <a:pt x="210" y="906"/>
                  </a:lnTo>
                  <a:lnTo>
                    <a:pt x="195" y="908"/>
                  </a:lnTo>
                  <a:lnTo>
                    <a:pt x="161" y="880"/>
                  </a:lnTo>
                  <a:lnTo>
                    <a:pt x="149" y="856"/>
                  </a:lnTo>
                  <a:lnTo>
                    <a:pt x="151" y="831"/>
                  </a:lnTo>
                  <a:lnTo>
                    <a:pt x="164" y="809"/>
                  </a:lnTo>
                  <a:lnTo>
                    <a:pt x="181" y="787"/>
                  </a:lnTo>
                  <a:lnTo>
                    <a:pt x="203" y="765"/>
                  </a:lnTo>
                  <a:lnTo>
                    <a:pt x="222" y="742"/>
                  </a:lnTo>
                  <a:lnTo>
                    <a:pt x="236" y="720"/>
                  </a:lnTo>
                  <a:lnTo>
                    <a:pt x="193" y="722"/>
                  </a:lnTo>
                  <a:lnTo>
                    <a:pt x="154" y="725"/>
                  </a:lnTo>
                  <a:lnTo>
                    <a:pt x="117" y="723"/>
                  </a:lnTo>
                  <a:lnTo>
                    <a:pt x="86" y="720"/>
                  </a:lnTo>
                  <a:lnTo>
                    <a:pt x="56" y="710"/>
                  </a:lnTo>
                  <a:lnTo>
                    <a:pt x="32" y="697"/>
                  </a:lnTo>
                  <a:lnTo>
                    <a:pt x="13" y="676"/>
                  </a:lnTo>
                  <a:lnTo>
                    <a:pt x="0" y="648"/>
                  </a:lnTo>
                  <a:lnTo>
                    <a:pt x="20" y="567"/>
                  </a:lnTo>
                  <a:lnTo>
                    <a:pt x="66" y="503"/>
                  </a:lnTo>
                  <a:lnTo>
                    <a:pt x="130" y="450"/>
                  </a:lnTo>
                  <a:lnTo>
                    <a:pt x="210" y="412"/>
                  </a:lnTo>
                  <a:lnTo>
                    <a:pt x="298" y="381"/>
                  </a:lnTo>
                  <a:lnTo>
                    <a:pt x="392" y="358"/>
                  </a:lnTo>
                  <a:lnTo>
                    <a:pt x="485" y="344"/>
                  </a:lnTo>
                  <a:lnTo>
                    <a:pt x="575" y="336"/>
                  </a:lnTo>
                  <a:lnTo>
                    <a:pt x="575" y="332"/>
                  </a:lnTo>
                  <a:lnTo>
                    <a:pt x="585" y="327"/>
                  </a:lnTo>
                  <a:lnTo>
                    <a:pt x="548" y="298"/>
                  </a:lnTo>
                  <a:lnTo>
                    <a:pt x="523" y="274"/>
                  </a:lnTo>
                  <a:lnTo>
                    <a:pt x="507" y="252"/>
                  </a:lnTo>
                  <a:lnTo>
                    <a:pt x="506" y="233"/>
                  </a:lnTo>
                  <a:lnTo>
                    <a:pt x="509" y="214"/>
                  </a:lnTo>
                  <a:lnTo>
                    <a:pt x="524" y="195"/>
                  </a:lnTo>
                  <a:lnTo>
                    <a:pt x="545" y="172"/>
                  </a:lnTo>
                  <a:lnTo>
                    <a:pt x="575" y="149"/>
                  </a:lnTo>
                  <a:lnTo>
                    <a:pt x="608" y="137"/>
                  </a:lnTo>
                  <a:lnTo>
                    <a:pt x="641" y="130"/>
                  </a:lnTo>
                  <a:lnTo>
                    <a:pt x="674" y="124"/>
                  </a:lnTo>
                  <a:lnTo>
                    <a:pt x="706" y="122"/>
                  </a:lnTo>
                  <a:lnTo>
                    <a:pt x="737" y="122"/>
                  </a:lnTo>
                  <a:lnTo>
                    <a:pt x="769" y="128"/>
                  </a:lnTo>
                  <a:lnTo>
                    <a:pt x="799" y="138"/>
                  </a:lnTo>
                  <a:lnTo>
                    <a:pt x="832" y="158"/>
                  </a:lnTo>
                  <a:lnTo>
                    <a:pt x="847" y="158"/>
                  </a:lnTo>
                  <a:lnTo>
                    <a:pt x="862" y="158"/>
                  </a:lnTo>
                  <a:lnTo>
                    <a:pt x="866" y="99"/>
                  </a:lnTo>
                  <a:lnTo>
                    <a:pt x="881" y="54"/>
                  </a:lnTo>
                  <a:lnTo>
                    <a:pt x="905" y="23"/>
                  </a:lnTo>
                  <a:lnTo>
                    <a:pt x="937" y="5"/>
                  </a:lnTo>
                  <a:lnTo>
                    <a:pt x="976" y="0"/>
                  </a:lnTo>
                  <a:lnTo>
                    <a:pt x="1022" y="8"/>
                  </a:lnTo>
                  <a:lnTo>
                    <a:pt x="1073" y="31"/>
                  </a:lnTo>
                  <a:lnTo>
                    <a:pt x="1129" y="67"/>
                  </a:lnTo>
                  <a:lnTo>
                    <a:pt x="1129" y="81"/>
                  </a:lnTo>
                  <a:lnTo>
                    <a:pt x="1129" y="100"/>
                  </a:lnTo>
                  <a:lnTo>
                    <a:pt x="1129" y="119"/>
                  </a:lnTo>
                  <a:lnTo>
                    <a:pt x="1131" y="141"/>
                  </a:lnTo>
                  <a:lnTo>
                    <a:pt x="1129" y="162"/>
                  </a:lnTo>
                  <a:lnTo>
                    <a:pt x="1127" y="184"/>
                  </a:lnTo>
                  <a:lnTo>
                    <a:pt x="1124" y="206"/>
                  </a:lnTo>
                  <a:lnTo>
                    <a:pt x="1119" y="228"/>
                  </a:lnTo>
                  <a:lnTo>
                    <a:pt x="1124" y="228"/>
                  </a:lnTo>
                  <a:lnTo>
                    <a:pt x="1139" y="228"/>
                  </a:lnTo>
                  <a:lnTo>
                    <a:pt x="1180" y="181"/>
                  </a:lnTo>
                  <a:lnTo>
                    <a:pt x="1224" y="138"/>
                  </a:lnTo>
                  <a:lnTo>
                    <a:pt x="1266" y="101"/>
                  </a:lnTo>
                  <a:lnTo>
                    <a:pt x="1314" y="76"/>
                  </a:lnTo>
                  <a:lnTo>
                    <a:pt x="1360" y="63"/>
                  </a:lnTo>
                  <a:lnTo>
                    <a:pt x="1409" y="67"/>
                  </a:lnTo>
                  <a:lnTo>
                    <a:pt x="1462" y="91"/>
                  </a:lnTo>
                  <a:lnTo>
                    <a:pt x="1519" y="140"/>
                  </a:lnTo>
                  <a:lnTo>
                    <a:pt x="1523" y="153"/>
                  </a:lnTo>
                  <a:lnTo>
                    <a:pt x="1526" y="166"/>
                  </a:lnTo>
                  <a:lnTo>
                    <a:pt x="1530" y="181"/>
                  </a:lnTo>
                  <a:lnTo>
                    <a:pt x="1535" y="197"/>
                  </a:lnTo>
                  <a:lnTo>
                    <a:pt x="1538" y="214"/>
                  </a:lnTo>
                  <a:lnTo>
                    <a:pt x="1542" y="230"/>
                  </a:lnTo>
                  <a:lnTo>
                    <a:pt x="1545" y="246"/>
                  </a:lnTo>
                  <a:lnTo>
                    <a:pt x="1550" y="264"/>
                  </a:lnTo>
                  <a:lnTo>
                    <a:pt x="1613" y="255"/>
                  </a:lnTo>
                  <a:lnTo>
                    <a:pt x="1677" y="259"/>
                  </a:lnTo>
                  <a:lnTo>
                    <a:pt x="1735" y="273"/>
                  </a:lnTo>
                  <a:lnTo>
                    <a:pt x="1789" y="299"/>
                  </a:lnTo>
                  <a:lnTo>
                    <a:pt x="1834" y="333"/>
                  </a:lnTo>
                  <a:lnTo>
                    <a:pt x="1869" y="378"/>
                  </a:lnTo>
                  <a:lnTo>
                    <a:pt x="1891" y="432"/>
                  </a:lnTo>
                  <a:lnTo>
                    <a:pt x="1900" y="496"/>
                  </a:lnTo>
                  <a:lnTo>
                    <a:pt x="1885" y="530"/>
                  </a:lnTo>
                  <a:lnTo>
                    <a:pt x="1868" y="564"/>
                  </a:lnTo>
                  <a:lnTo>
                    <a:pt x="1847" y="595"/>
                  </a:lnTo>
                  <a:lnTo>
                    <a:pt x="1823" y="626"/>
                  </a:lnTo>
                  <a:lnTo>
                    <a:pt x="1795" y="652"/>
                  </a:lnTo>
                  <a:lnTo>
                    <a:pt x="1764" y="679"/>
                  </a:lnTo>
                  <a:lnTo>
                    <a:pt x="1730" y="704"/>
                  </a:lnTo>
                  <a:lnTo>
                    <a:pt x="1694" y="729"/>
                  </a:lnTo>
                  <a:lnTo>
                    <a:pt x="1671" y="734"/>
                  </a:lnTo>
                  <a:lnTo>
                    <a:pt x="1650" y="739"/>
                  </a:lnTo>
                  <a:lnTo>
                    <a:pt x="1632" y="744"/>
                  </a:lnTo>
                  <a:lnTo>
                    <a:pt x="1616" y="750"/>
                  </a:lnTo>
                  <a:lnTo>
                    <a:pt x="1601" y="753"/>
                  </a:lnTo>
                  <a:lnTo>
                    <a:pt x="1589" y="757"/>
                  </a:lnTo>
                  <a:lnTo>
                    <a:pt x="1577" y="760"/>
                  </a:lnTo>
                  <a:lnTo>
                    <a:pt x="1570" y="765"/>
                  </a:lnTo>
                  <a:lnTo>
                    <a:pt x="1570" y="773"/>
                  </a:lnTo>
                  <a:lnTo>
                    <a:pt x="1570" y="782"/>
                  </a:lnTo>
                  <a:lnTo>
                    <a:pt x="1606" y="797"/>
                  </a:lnTo>
                  <a:lnTo>
                    <a:pt x="1637" y="819"/>
                  </a:lnTo>
                  <a:lnTo>
                    <a:pt x="1662" y="844"/>
                  </a:lnTo>
                  <a:lnTo>
                    <a:pt x="1682" y="874"/>
                  </a:lnTo>
                  <a:lnTo>
                    <a:pt x="1693" y="905"/>
                  </a:lnTo>
                  <a:lnTo>
                    <a:pt x="1698" y="940"/>
                  </a:lnTo>
                  <a:lnTo>
                    <a:pt x="1691" y="976"/>
                  </a:lnTo>
                  <a:lnTo>
                    <a:pt x="1674" y="1014"/>
                  </a:lnTo>
                  <a:lnTo>
                    <a:pt x="1628" y="1041"/>
                  </a:lnTo>
                  <a:lnTo>
                    <a:pt x="1581" y="1058"/>
                  </a:lnTo>
                  <a:lnTo>
                    <a:pt x="1531" y="1066"/>
                  </a:lnTo>
                  <a:lnTo>
                    <a:pt x="1484" y="1067"/>
                  </a:lnTo>
                  <a:lnTo>
                    <a:pt x="1433" y="1060"/>
                  </a:lnTo>
                  <a:lnTo>
                    <a:pt x="1384" y="1048"/>
                  </a:lnTo>
                  <a:lnTo>
                    <a:pt x="1336" y="1032"/>
                  </a:lnTo>
                  <a:lnTo>
                    <a:pt x="1294" y="1014"/>
                  </a:lnTo>
                  <a:lnTo>
                    <a:pt x="1272" y="988"/>
                  </a:lnTo>
                  <a:lnTo>
                    <a:pt x="1251" y="962"/>
                  </a:lnTo>
                  <a:lnTo>
                    <a:pt x="1234" y="937"/>
                  </a:lnTo>
                  <a:lnTo>
                    <a:pt x="1221" y="915"/>
                  </a:lnTo>
                  <a:lnTo>
                    <a:pt x="1205" y="892"/>
                  </a:lnTo>
                  <a:lnTo>
                    <a:pt x="1192" y="868"/>
                  </a:lnTo>
                  <a:lnTo>
                    <a:pt x="1180" y="843"/>
                  </a:lnTo>
                  <a:lnTo>
                    <a:pt x="1170" y="818"/>
                  </a:lnTo>
                  <a:lnTo>
                    <a:pt x="1137" y="819"/>
                  </a:lnTo>
                  <a:lnTo>
                    <a:pt x="1110" y="827"/>
                  </a:lnTo>
                  <a:lnTo>
                    <a:pt x="1083" y="835"/>
                  </a:lnTo>
                  <a:lnTo>
                    <a:pt x="1061" y="846"/>
                  </a:lnTo>
                  <a:lnTo>
                    <a:pt x="1037" y="852"/>
                  </a:lnTo>
                  <a:lnTo>
                    <a:pt x="1012" y="855"/>
                  </a:lnTo>
                  <a:lnTo>
                    <a:pt x="985" y="849"/>
                  </a:lnTo>
                  <a:lnTo>
                    <a:pt x="954" y="835"/>
                  </a:lnTo>
                  <a:lnTo>
                    <a:pt x="920" y="779"/>
                  </a:lnTo>
                  <a:lnTo>
                    <a:pt x="908" y="737"/>
                  </a:lnTo>
                  <a:lnTo>
                    <a:pt x="912" y="701"/>
                  </a:lnTo>
                  <a:lnTo>
                    <a:pt x="932" y="676"/>
                  </a:lnTo>
                  <a:lnTo>
                    <a:pt x="962" y="654"/>
                  </a:lnTo>
                  <a:lnTo>
                    <a:pt x="1007" y="639"/>
                  </a:lnTo>
                  <a:lnTo>
                    <a:pt x="1058" y="624"/>
                  </a:lnTo>
                  <a:lnTo>
                    <a:pt x="1119" y="612"/>
                  </a:lnTo>
                  <a:lnTo>
                    <a:pt x="1119" y="599"/>
                  </a:lnTo>
                  <a:lnTo>
                    <a:pt x="1119" y="595"/>
                  </a:lnTo>
                  <a:lnTo>
                    <a:pt x="1059" y="556"/>
                  </a:lnTo>
                  <a:lnTo>
                    <a:pt x="1027" y="515"/>
                  </a:lnTo>
                  <a:lnTo>
                    <a:pt x="1017" y="474"/>
                  </a:lnTo>
                  <a:lnTo>
                    <a:pt x="1027" y="438"/>
                  </a:lnTo>
                  <a:lnTo>
                    <a:pt x="1049" y="410"/>
                  </a:lnTo>
                  <a:lnTo>
                    <a:pt x="1081" y="397"/>
                  </a:lnTo>
                  <a:lnTo>
                    <a:pt x="1119" y="400"/>
                  </a:lnTo>
                  <a:lnTo>
                    <a:pt x="1159" y="425"/>
                  </a:lnTo>
                  <a:lnTo>
                    <a:pt x="1165" y="425"/>
                  </a:lnTo>
                  <a:lnTo>
                    <a:pt x="1170" y="425"/>
                  </a:lnTo>
                  <a:lnTo>
                    <a:pt x="1166" y="407"/>
                  </a:lnTo>
                  <a:lnTo>
                    <a:pt x="1159" y="394"/>
                  </a:lnTo>
                  <a:lnTo>
                    <a:pt x="1148" y="384"/>
                  </a:lnTo>
                  <a:lnTo>
                    <a:pt x="1134" y="378"/>
                  </a:lnTo>
                  <a:lnTo>
                    <a:pt x="1119" y="373"/>
                  </a:lnTo>
                  <a:lnTo>
                    <a:pt x="1103" y="372"/>
                  </a:lnTo>
                  <a:lnTo>
                    <a:pt x="1090" y="372"/>
                  </a:lnTo>
                  <a:lnTo>
                    <a:pt x="1078" y="372"/>
                  </a:lnTo>
                  <a:lnTo>
                    <a:pt x="1051" y="385"/>
                  </a:lnTo>
                  <a:lnTo>
                    <a:pt x="1030" y="403"/>
                  </a:lnTo>
                  <a:lnTo>
                    <a:pt x="1012" y="420"/>
                  </a:lnTo>
                  <a:lnTo>
                    <a:pt x="1002" y="443"/>
                  </a:lnTo>
                  <a:lnTo>
                    <a:pt x="993" y="463"/>
                  </a:lnTo>
                  <a:lnTo>
                    <a:pt x="993" y="488"/>
                  </a:lnTo>
                  <a:lnTo>
                    <a:pt x="1000" y="514"/>
                  </a:lnTo>
                  <a:lnTo>
                    <a:pt x="1017" y="542"/>
                  </a:lnTo>
                  <a:lnTo>
                    <a:pt x="1029" y="555"/>
                  </a:lnTo>
                  <a:lnTo>
                    <a:pt x="1039" y="567"/>
                  </a:lnTo>
                  <a:lnTo>
                    <a:pt x="1046" y="574"/>
                  </a:lnTo>
                  <a:lnTo>
                    <a:pt x="1052" y="581"/>
                  </a:lnTo>
                  <a:lnTo>
                    <a:pt x="1056" y="587"/>
                  </a:lnTo>
                  <a:lnTo>
                    <a:pt x="1058" y="595"/>
                  </a:lnTo>
                  <a:lnTo>
                    <a:pt x="1017" y="608"/>
                  </a:lnTo>
                  <a:lnTo>
                    <a:pt x="983" y="621"/>
                  </a:lnTo>
                  <a:lnTo>
                    <a:pt x="952" y="633"/>
                  </a:lnTo>
                  <a:lnTo>
                    <a:pt x="930" y="648"/>
                  </a:lnTo>
                  <a:lnTo>
                    <a:pt x="912" y="663"/>
                  </a:lnTo>
                  <a:lnTo>
                    <a:pt x="898" y="686"/>
                  </a:lnTo>
                  <a:lnTo>
                    <a:pt x="888" y="716"/>
                  </a:lnTo>
                  <a:lnTo>
                    <a:pt x="883" y="756"/>
                  </a:lnTo>
                  <a:lnTo>
                    <a:pt x="898" y="794"/>
                  </a:lnTo>
                  <a:lnTo>
                    <a:pt x="918" y="827"/>
                  </a:lnTo>
                  <a:lnTo>
                    <a:pt x="942" y="850"/>
                  </a:lnTo>
                  <a:lnTo>
                    <a:pt x="973" y="868"/>
                  </a:lnTo>
                  <a:lnTo>
                    <a:pt x="1007" y="875"/>
                  </a:lnTo>
                  <a:lnTo>
                    <a:pt x="1047" y="875"/>
                  </a:lnTo>
                  <a:lnTo>
                    <a:pt x="1093" y="868"/>
                  </a:lnTo>
                  <a:lnTo>
                    <a:pt x="1149" y="853"/>
                  </a:lnTo>
                  <a:lnTo>
                    <a:pt x="1154" y="853"/>
                  </a:lnTo>
                  <a:lnTo>
                    <a:pt x="1170" y="853"/>
                  </a:lnTo>
                  <a:lnTo>
                    <a:pt x="1195" y="905"/>
                  </a:lnTo>
                  <a:lnTo>
                    <a:pt x="1222" y="954"/>
                  </a:lnTo>
                  <a:lnTo>
                    <a:pt x="1249" y="992"/>
                  </a:lnTo>
                  <a:lnTo>
                    <a:pt x="1285" y="1027"/>
                  </a:lnTo>
                  <a:lnTo>
                    <a:pt x="1324" y="1053"/>
                  </a:lnTo>
                  <a:lnTo>
                    <a:pt x="1373" y="1075"/>
                  </a:lnTo>
                  <a:lnTo>
                    <a:pt x="1435" y="1087"/>
                  </a:lnTo>
                  <a:lnTo>
                    <a:pt x="1509" y="1095"/>
                  </a:lnTo>
                  <a:lnTo>
                    <a:pt x="1525" y="1091"/>
                  </a:lnTo>
                  <a:lnTo>
                    <a:pt x="1540" y="1087"/>
                  </a:lnTo>
                  <a:lnTo>
                    <a:pt x="1557" y="1081"/>
                  </a:lnTo>
                  <a:lnTo>
                    <a:pt x="1576" y="1075"/>
                  </a:lnTo>
                  <a:lnTo>
                    <a:pt x="1591" y="1067"/>
                  </a:lnTo>
                  <a:lnTo>
                    <a:pt x="1609" y="1061"/>
                  </a:lnTo>
                  <a:lnTo>
                    <a:pt x="1625" y="1056"/>
                  </a:lnTo>
                  <a:lnTo>
                    <a:pt x="1643" y="1050"/>
                  </a:lnTo>
                  <a:lnTo>
                    <a:pt x="1632" y="1103"/>
                  </a:lnTo>
                  <a:lnTo>
                    <a:pt x="1637" y="1157"/>
                  </a:lnTo>
                  <a:lnTo>
                    <a:pt x="1652" y="1211"/>
                  </a:lnTo>
                  <a:lnTo>
                    <a:pt x="1682" y="1259"/>
                  </a:lnTo>
                  <a:lnTo>
                    <a:pt x="1720" y="1301"/>
                  </a:lnTo>
                  <a:lnTo>
                    <a:pt x="1771" y="1333"/>
                  </a:lnTo>
                  <a:lnTo>
                    <a:pt x="1830" y="1354"/>
                  </a:lnTo>
                  <a:lnTo>
                    <a:pt x="1900" y="1363"/>
                  </a:lnTo>
                  <a:lnTo>
                    <a:pt x="1907" y="1417"/>
                  </a:lnTo>
                  <a:lnTo>
                    <a:pt x="1907" y="1466"/>
                  </a:lnTo>
                  <a:lnTo>
                    <a:pt x="1898" y="1507"/>
                  </a:lnTo>
                  <a:lnTo>
                    <a:pt x="1883" y="1544"/>
                  </a:lnTo>
                  <a:lnTo>
                    <a:pt x="1856" y="1575"/>
                  </a:lnTo>
                  <a:lnTo>
                    <a:pt x="1820" y="1606"/>
                  </a:lnTo>
                  <a:lnTo>
                    <a:pt x="1772" y="1636"/>
                  </a:lnTo>
                  <a:lnTo>
                    <a:pt x="1715" y="1667"/>
                  </a:lnTo>
                  <a:lnTo>
                    <a:pt x="1689" y="1668"/>
                  </a:lnTo>
                  <a:lnTo>
                    <a:pt x="1672" y="1671"/>
                  </a:lnTo>
                  <a:lnTo>
                    <a:pt x="1655" y="1673"/>
                  </a:lnTo>
                  <a:lnTo>
                    <a:pt x="1645" y="1674"/>
                  </a:lnTo>
                  <a:lnTo>
                    <a:pt x="1633" y="1674"/>
                  </a:lnTo>
                  <a:lnTo>
                    <a:pt x="1621" y="1674"/>
                  </a:lnTo>
                  <a:lnTo>
                    <a:pt x="1606" y="1674"/>
                  </a:lnTo>
                  <a:lnTo>
                    <a:pt x="1591" y="1676"/>
                  </a:lnTo>
                  <a:close/>
                </a:path>
              </a:pathLst>
            </a:custGeom>
            <a:solidFill>
              <a:srgbClr val="009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51" name="Freeform 14">
              <a:extLst>
                <a:ext uri="{FF2B5EF4-FFF2-40B4-BE49-F238E27FC236}">
                  <a16:creationId xmlns:a16="http://schemas.microsoft.com/office/drawing/2014/main" id="{E25916F7-79A0-4A92-AE4A-79903BB08A8E}"/>
                </a:ext>
              </a:extLst>
            </p:cNvPr>
            <p:cNvSpPr>
              <a:spLocks/>
            </p:cNvSpPr>
            <p:nvPr/>
          </p:nvSpPr>
          <p:spPr bwMode="auto">
            <a:xfrm>
              <a:off x="2656" y="1258"/>
              <a:ext cx="1542" cy="1205"/>
            </a:xfrm>
            <a:custGeom>
              <a:avLst/>
              <a:gdLst>
                <a:gd name="T0" fmla="*/ 1 w 3084"/>
                <a:gd name="T1" fmla="*/ 1 h 2527"/>
                <a:gd name="T2" fmla="*/ 1 w 3084"/>
                <a:gd name="T3" fmla="*/ 1 h 2527"/>
                <a:gd name="T4" fmla="*/ 1 w 3084"/>
                <a:gd name="T5" fmla="*/ 1 h 2527"/>
                <a:gd name="T6" fmla="*/ 1 w 3084"/>
                <a:gd name="T7" fmla="*/ 1 h 2527"/>
                <a:gd name="T8" fmla="*/ 1 w 3084"/>
                <a:gd name="T9" fmla="*/ 1 h 2527"/>
                <a:gd name="T10" fmla="*/ 1 w 3084"/>
                <a:gd name="T11" fmla="*/ 1 h 2527"/>
                <a:gd name="T12" fmla="*/ 1 w 3084"/>
                <a:gd name="T13" fmla="*/ 1 h 2527"/>
                <a:gd name="T14" fmla="*/ 1 w 3084"/>
                <a:gd name="T15" fmla="*/ 1 h 2527"/>
                <a:gd name="T16" fmla="*/ 1 w 3084"/>
                <a:gd name="T17" fmla="*/ 1 h 2527"/>
                <a:gd name="T18" fmla="*/ 1 w 3084"/>
                <a:gd name="T19" fmla="*/ 1 h 2527"/>
                <a:gd name="T20" fmla="*/ 1 w 3084"/>
                <a:gd name="T21" fmla="*/ 1 h 2527"/>
                <a:gd name="T22" fmla="*/ 1 w 3084"/>
                <a:gd name="T23" fmla="*/ 1 h 2527"/>
                <a:gd name="T24" fmla="*/ 1 w 3084"/>
                <a:gd name="T25" fmla="*/ 1 h 2527"/>
                <a:gd name="T26" fmla="*/ 1 w 3084"/>
                <a:gd name="T27" fmla="*/ 1 h 2527"/>
                <a:gd name="T28" fmla="*/ 1 w 3084"/>
                <a:gd name="T29" fmla="*/ 0 h 2527"/>
                <a:gd name="T30" fmla="*/ 1 w 3084"/>
                <a:gd name="T31" fmla="*/ 0 h 2527"/>
                <a:gd name="T32" fmla="*/ 1 w 3084"/>
                <a:gd name="T33" fmla="*/ 0 h 2527"/>
                <a:gd name="T34" fmla="*/ 1 w 3084"/>
                <a:gd name="T35" fmla="*/ 0 h 2527"/>
                <a:gd name="T36" fmla="*/ 1 w 3084"/>
                <a:gd name="T37" fmla="*/ 0 h 2527"/>
                <a:gd name="T38" fmla="*/ 1 w 3084"/>
                <a:gd name="T39" fmla="*/ 0 h 2527"/>
                <a:gd name="T40" fmla="*/ 1 w 3084"/>
                <a:gd name="T41" fmla="*/ 0 h 2527"/>
                <a:gd name="T42" fmla="*/ 1 w 3084"/>
                <a:gd name="T43" fmla="*/ 0 h 2527"/>
                <a:gd name="T44" fmla="*/ 1 w 3084"/>
                <a:gd name="T45" fmla="*/ 0 h 2527"/>
                <a:gd name="T46" fmla="*/ 1 w 3084"/>
                <a:gd name="T47" fmla="*/ 0 h 2527"/>
                <a:gd name="T48" fmla="*/ 2 w 3084"/>
                <a:gd name="T49" fmla="*/ 0 h 2527"/>
                <a:gd name="T50" fmla="*/ 2 w 3084"/>
                <a:gd name="T51" fmla="*/ 0 h 2527"/>
                <a:gd name="T52" fmla="*/ 2 w 3084"/>
                <a:gd name="T53" fmla="*/ 0 h 2527"/>
                <a:gd name="T54" fmla="*/ 2 w 3084"/>
                <a:gd name="T55" fmla="*/ 0 h 2527"/>
                <a:gd name="T56" fmla="*/ 2 w 3084"/>
                <a:gd name="T57" fmla="*/ 0 h 2527"/>
                <a:gd name="T58" fmla="*/ 2 w 3084"/>
                <a:gd name="T59" fmla="*/ 0 h 2527"/>
                <a:gd name="T60" fmla="*/ 2 w 3084"/>
                <a:gd name="T61" fmla="*/ 0 h 2527"/>
                <a:gd name="T62" fmla="*/ 2 w 3084"/>
                <a:gd name="T63" fmla="*/ 0 h 2527"/>
                <a:gd name="T64" fmla="*/ 2 w 3084"/>
                <a:gd name="T65" fmla="*/ 0 h 2527"/>
                <a:gd name="T66" fmla="*/ 2 w 3084"/>
                <a:gd name="T67" fmla="*/ 0 h 2527"/>
                <a:gd name="T68" fmla="*/ 3 w 3084"/>
                <a:gd name="T69" fmla="*/ 0 h 2527"/>
                <a:gd name="T70" fmla="*/ 3 w 3084"/>
                <a:gd name="T71" fmla="*/ 0 h 2527"/>
                <a:gd name="T72" fmla="*/ 3 w 3084"/>
                <a:gd name="T73" fmla="*/ 0 h 2527"/>
                <a:gd name="T74" fmla="*/ 3 w 3084"/>
                <a:gd name="T75" fmla="*/ 0 h 2527"/>
                <a:gd name="T76" fmla="*/ 3 w 3084"/>
                <a:gd name="T77" fmla="*/ 0 h 2527"/>
                <a:gd name="T78" fmla="*/ 3 w 3084"/>
                <a:gd name="T79" fmla="*/ 0 h 2527"/>
                <a:gd name="T80" fmla="*/ 3 w 3084"/>
                <a:gd name="T81" fmla="*/ 0 h 2527"/>
                <a:gd name="T82" fmla="*/ 3 w 3084"/>
                <a:gd name="T83" fmla="*/ 0 h 2527"/>
                <a:gd name="T84" fmla="*/ 3 w 3084"/>
                <a:gd name="T85" fmla="*/ 0 h 2527"/>
                <a:gd name="T86" fmla="*/ 3 w 3084"/>
                <a:gd name="T87" fmla="*/ 0 h 2527"/>
                <a:gd name="T88" fmla="*/ 3 w 3084"/>
                <a:gd name="T89" fmla="*/ 1 h 2527"/>
                <a:gd name="T90" fmla="*/ 3 w 3084"/>
                <a:gd name="T91" fmla="*/ 1 h 2527"/>
                <a:gd name="T92" fmla="*/ 3 w 3084"/>
                <a:gd name="T93" fmla="*/ 1 h 2527"/>
                <a:gd name="T94" fmla="*/ 3 w 3084"/>
                <a:gd name="T95" fmla="*/ 1 h 2527"/>
                <a:gd name="T96" fmla="*/ 3 w 3084"/>
                <a:gd name="T97" fmla="*/ 1 h 2527"/>
                <a:gd name="T98" fmla="*/ 3 w 3084"/>
                <a:gd name="T99" fmla="*/ 1 h 2527"/>
                <a:gd name="T100" fmla="*/ 3 w 3084"/>
                <a:gd name="T101" fmla="*/ 1 h 2527"/>
                <a:gd name="T102" fmla="*/ 3 w 3084"/>
                <a:gd name="T103" fmla="*/ 1 h 2527"/>
                <a:gd name="T104" fmla="*/ 3 w 3084"/>
                <a:gd name="T105" fmla="*/ 1 h 2527"/>
                <a:gd name="T106" fmla="*/ 3 w 3084"/>
                <a:gd name="T107" fmla="*/ 1 h 2527"/>
                <a:gd name="T108" fmla="*/ 3 w 3084"/>
                <a:gd name="T109" fmla="*/ 1 h 2527"/>
                <a:gd name="T110" fmla="*/ 3 w 3084"/>
                <a:gd name="T111" fmla="*/ 1 h 2527"/>
                <a:gd name="T112" fmla="*/ 3 w 3084"/>
                <a:gd name="T113" fmla="*/ 1 h 2527"/>
                <a:gd name="T114" fmla="*/ 2 w 3084"/>
                <a:gd name="T115" fmla="*/ 1 h 2527"/>
                <a:gd name="T116" fmla="*/ 2 w 3084"/>
                <a:gd name="T117" fmla="*/ 1 h 2527"/>
                <a:gd name="T118" fmla="*/ 2 w 3084"/>
                <a:gd name="T119" fmla="*/ 1 h 2527"/>
                <a:gd name="T120" fmla="*/ 2 w 3084"/>
                <a:gd name="T121" fmla="*/ 1 h 2527"/>
                <a:gd name="T122" fmla="*/ 2 w 3084"/>
                <a:gd name="T123" fmla="*/ 1 h 2527"/>
                <a:gd name="T124" fmla="*/ 2 w 3084"/>
                <a:gd name="T125" fmla="*/ 2 h 2527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3084"/>
                <a:gd name="T190" fmla="*/ 0 h 2527"/>
                <a:gd name="T191" fmla="*/ 3084 w 3084"/>
                <a:gd name="T192" fmla="*/ 2527 h 2527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3084" h="2527">
                  <a:moveTo>
                    <a:pt x="1058" y="2527"/>
                  </a:moveTo>
                  <a:lnTo>
                    <a:pt x="985" y="2506"/>
                  </a:lnTo>
                  <a:lnTo>
                    <a:pt x="928" y="2482"/>
                  </a:lnTo>
                  <a:lnTo>
                    <a:pt x="882" y="2451"/>
                  </a:lnTo>
                  <a:lnTo>
                    <a:pt x="850" y="2417"/>
                  </a:lnTo>
                  <a:lnTo>
                    <a:pt x="824" y="2376"/>
                  </a:lnTo>
                  <a:lnTo>
                    <a:pt x="807" y="2332"/>
                  </a:lnTo>
                  <a:lnTo>
                    <a:pt x="792" y="2280"/>
                  </a:lnTo>
                  <a:lnTo>
                    <a:pt x="782" y="2224"/>
                  </a:lnTo>
                  <a:lnTo>
                    <a:pt x="760" y="2242"/>
                  </a:lnTo>
                  <a:lnTo>
                    <a:pt x="739" y="2256"/>
                  </a:lnTo>
                  <a:lnTo>
                    <a:pt x="717" y="2270"/>
                  </a:lnTo>
                  <a:lnTo>
                    <a:pt x="697" y="2280"/>
                  </a:lnTo>
                  <a:lnTo>
                    <a:pt x="673" y="2287"/>
                  </a:lnTo>
                  <a:lnTo>
                    <a:pt x="651" y="2293"/>
                  </a:lnTo>
                  <a:lnTo>
                    <a:pt x="629" y="2298"/>
                  </a:lnTo>
                  <a:lnTo>
                    <a:pt x="607" y="2304"/>
                  </a:lnTo>
                  <a:lnTo>
                    <a:pt x="590" y="2284"/>
                  </a:lnTo>
                  <a:lnTo>
                    <a:pt x="580" y="2267"/>
                  </a:lnTo>
                  <a:lnTo>
                    <a:pt x="571" y="2252"/>
                  </a:lnTo>
                  <a:lnTo>
                    <a:pt x="568" y="2239"/>
                  </a:lnTo>
                  <a:lnTo>
                    <a:pt x="563" y="2225"/>
                  </a:lnTo>
                  <a:lnTo>
                    <a:pt x="559" y="2212"/>
                  </a:lnTo>
                  <a:lnTo>
                    <a:pt x="554" y="2199"/>
                  </a:lnTo>
                  <a:lnTo>
                    <a:pt x="546" y="2187"/>
                  </a:lnTo>
                  <a:lnTo>
                    <a:pt x="491" y="2221"/>
                  </a:lnTo>
                  <a:lnTo>
                    <a:pt x="440" y="2247"/>
                  </a:lnTo>
                  <a:lnTo>
                    <a:pt x="389" y="2262"/>
                  </a:lnTo>
                  <a:lnTo>
                    <a:pt x="342" y="2268"/>
                  </a:lnTo>
                  <a:lnTo>
                    <a:pt x="294" y="2261"/>
                  </a:lnTo>
                  <a:lnTo>
                    <a:pt x="250" y="2243"/>
                  </a:lnTo>
                  <a:lnTo>
                    <a:pt x="206" y="2212"/>
                  </a:lnTo>
                  <a:lnTo>
                    <a:pt x="165" y="2169"/>
                  </a:lnTo>
                  <a:lnTo>
                    <a:pt x="157" y="2148"/>
                  </a:lnTo>
                  <a:lnTo>
                    <a:pt x="150" y="2129"/>
                  </a:lnTo>
                  <a:lnTo>
                    <a:pt x="145" y="2112"/>
                  </a:lnTo>
                  <a:lnTo>
                    <a:pt x="141" y="2094"/>
                  </a:lnTo>
                  <a:lnTo>
                    <a:pt x="136" y="2076"/>
                  </a:lnTo>
                  <a:lnTo>
                    <a:pt x="135" y="2060"/>
                  </a:lnTo>
                  <a:lnTo>
                    <a:pt x="135" y="2044"/>
                  </a:lnTo>
                  <a:lnTo>
                    <a:pt x="135" y="2027"/>
                  </a:lnTo>
                  <a:lnTo>
                    <a:pt x="145" y="2011"/>
                  </a:lnTo>
                  <a:lnTo>
                    <a:pt x="157" y="1988"/>
                  </a:lnTo>
                  <a:lnTo>
                    <a:pt x="169" y="1958"/>
                  </a:lnTo>
                  <a:lnTo>
                    <a:pt x="180" y="1927"/>
                  </a:lnTo>
                  <a:lnTo>
                    <a:pt x="189" y="1893"/>
                  </a:lnTo>
                  <a:lnTo>
                    <a:pt x="197" y="1863"/>
                  </a:lnTo>
                  <a:lnTo>
                    <a:pt x="203" y="1837"/>
                  </a:lnTo>
                  <a:lnTo>
                    <a:pt x="206" y="1821"/>
                  </a:lnTo>
                  <a:lnTo>
                    <a:pt x="191" y="1803"/>
                  </a:lnTo>
                  <a:lnTo>
                    <a:pt x="177" y="1788"/>
                  </a:lnTo>
                  <a:lnTo>
                    <a:pt x="165" y="1773"/>
                  </a:lnTo>
                  <a:lnTo>
                    <a:pt x="155" y="1760"/>
                  </a:lnTo>
                  <a:lnTo>
                    <a:pt x="143" y="1747"/>
                  </a:lnTo>
                  <a:lnTo>
                    <a:pt x="131" y="1735"/>
                  </a:lnTo>
                  <a:lnTo>
                    <a:pt x="118" y="1723"/>
                  </a:lnTo>
                  <a:lnTo>
                    <a:pt x="104" y="1714"/>
                  </a:lnTo>
                  <a:lnTo>
                    <a:pt x="104" y="1710"/>
                  </a:lnTo>
                  <a:lnTo>
                    <a:pt x="104" y="1705"/>
                  </a:lnTo>
                  <a:lnTo>
                    <a:pt x="170" y="1679"/>
                  </a:lnTo>
                  <a:lnTo>
                    <a:pt x="235" y="1643"/>
                  </a:lnTo>
                  <a:lnTo>
                    <a:pt x="293" y="1599"/>
                  </a:lnTo>
                  <a:lnTo>
                    <a:pt x="342" y="1549"/>
                  </a:lnTo>
                  <a:lnTo>
                    <a:pt x="377" y="1493"/>
                  </a:lnTo>
                  <a:lnTo>
                    <a:pt x="401" y="1434"/>
                  </a:lnTo>
                  <a:lnTo>
                    <a:pt x="405" y="1373"/>
                  </a:lnTo>
                  <a:lnTo>
                    <a:pt x="391" y="1313"/>
                  </a:lnTo>
                  <a:lnTo>
                    <a:pt x="352" y="1271"/>
                  </a:lnTo>
                  <a:lnTo>
                    <a:pt x="315" y="1239"/>
                  </a:lnTo>
                  <a:lnTo>
                    <a:pt x="277" y="1211"/>
                  </a:lnTo>
                  <a:lnTo>
                    <a:pt x="242" y="1193"/>
                  </a:lnTo>
                  <a:lnTo>
                    <a:pt x="199" y="1178"/>
                  </a:lnTo>
                  <a:lnTo>
                    <a:pt x="158" y="1171"/>
                  </a:lnTo>
                  <a:lnTo>
                    <a:pt x="111" y="1166"/>
                  </a:lnTo>
                  <a:lnTo>
                    <a:pt x="62" y="1169"/>
                  </a:lnTo>
                  <a:lnTo>
                    <a:pt x="53" y="1149"/>
                  </a:lnTo>
                  <a:lnTo>
                    <a:pt x="46" y="1129"/>
                  </a:lnTo>
                  <a:lnTo>
                    <a:pt x="38" y="1109"/>
                  </a:lnTo>
                  <a:lnTo>
                    <a:pt x="31" y="1091"/>
                  </a:lnTo>
                  <a:lnTo>
                    <a:pt x="23" y="1072"/>
                  </a:lnTo>
                  <a:lnTo>
                    <a:pt x="16" y="1056"/>
                  </a:lnTo>
                  <a:lnTo>
                    <a:pt x="7" y="1039"/>
                  </a:lnTo>
                  <a:lnTo>
                    <a:pt x="0" y="1026"/>
                  </a:lnTo>
                  <a:lnTo>
                    <a:pt x="7" y="985"/>
                  </a:lnTo>
                  <a:lnTo>
                    <a:pt x="24" y="954"/>
                  </a:lnTo>
                  <a:lnTo>
                    <a:pt x="50" y="930"/>
                  </a:lnTo>
                  <a:lnTo>
                    <a:pt x="80" y="915"/>
                  </a:lnTo>
                  <a:lnTo>
                    <a:pt x="114" y="905"/>
                  </a:lnTo>
                  <a:lnTo>
                    <a:pt x="153" y="899"/>
                  </a:lnTo>
                  <a:lnTo>
                    <a:pt x="192" y="895"/>
                  </a:lnTo>
                  <a:lnTo>
                    <a:pt x="237" y="893"/>
                  </a:lnTo>
                  <a:lnTo>
                    <a:pt x="214" y="843"/>
                  </a:lnTo>
                  <a:lnTo>
                    <a:pt x="197" y="806"/>
                  </a:lnTo>
                  <a:lnTo>
                    <a:pt x="186" y="774"/>
                  </a:lnTo>
                  <a:lnTo>
                    <a:pt x="180" y="745"/>
                  </a:lnTo>
                  <a:lnTo>
                    <a:pt x="179" y="716"/>
                  </a:lnTo>
                  <a:lnTo>
                    <a:pt x="184" y="683"/>
                  </a:lnTo>
                  <a:lnTo>
                    <a:pt x="196" y="645"/>
                  </a:lnTo>
                  <a:lnTo>
                    <a:pt x="216" y="598"/>
                  </a:lnTo>
                  <a:lnTo>
                    <a:pt x="265" y="540"/>
                  </a:lnTo>
                  <a:lnTo>
                    <a:pt x="323" y="499"/>
                  </a:lnTo>
                  <a:lnTo>
                    <a:pt x="386" y="468"/>
                  </a:lnTo>
                  <a:lnTo>
                    <a:pt x="456" y="450"/>
                  </a:lnTo>
                  <a:lnTo>
                    <a:pt x="527" y="438"/>
                  </a:lnTo>
                  <a:lnTo>
                    <a:pt x="605" y="434"/>
                  </a:lnTo>
                  <a:lnTo>
                    <a:pt x="687" y="432"/>
                  </a:lnTo>
                  <a:lnTo>
                    <a:pt x="771" y="437"/>
                  </a:lnTo>
                  <a:lnTo>
                    <a:pt x="804" y="447"/>
                  </a:lnTo>
                  <a:lnTo>
                    <a:pt x="831" y="457"/>
                  </a:lnTo>
                  <a:lnTo>
                    <a:pt x="853" y="463"/>
                  </a:lnTo>
                  <a:lnTo>
                    <a:pt x="873" y="469"/>
                  </a:lnTo>
                  <a:lnTo>
                    <a:pt x="892" y="474"/>
                  </a:lnTo>
                  <a:lnTo>
                    <a:pt x="914" y="478"/>
                  </a:lnTo>
                  <a:lnTo>
                    <a:pt x="940" y="484"/>
                  </a:lnTo>
                  <a:lnTo>
                    <a:pt x="975" y="491"/>
                  </a:lnTo>
                  <a:lnTo>
                    <a:pt x="975" y="486"/>
                  </a:lnTo>
                  <a:lnTo>
                    <a:pt x="975" y="481"/>
                  </a:lnTo>
                  <a:lnTo>
                    <a:pt x="955" y="446"/>
                  </a:lnTo>
                  <a:lnTo>
                    <a:pt x="943" y="418"/>
                  </a:lnTo>
                  <a:lnTo>
                    <a:pt x="936" y="394"/>
                  </a:lnTo>
                  <a:lnTo>
                    <a:pt x="941" y="375"/>
                  </a:lnTo>
                  <a:lnTo>
                    <a:pt x="951" y="359"/>
                  </a:lnTo>
                  <a:lnTo>
                    <a:pt x="974" y="347"/>
                  </a:lnTo>
                  <a:lnTo>
                    <a:pt x="1006" y="336"/>
                  </a:lnTo>
                  <a:lnTo>
                    <a:pt x="1048" y="330"/>
                  </a:lnTo>
                  <a:lnTo>
                    <a:pt x="1053" y="317"/>
                  </a:lnTo>
                  <a:lnTo>
                    <a:pt x="1058" y="313"/>
                  </a:lnTo>
                  <a:lnTo>
                    <a:pt x="1047" y="294"/>
                  </a:lnTo>
                  <a:lnTo>
                    <a:pt x="1041" y="279"/>
                  </a:lnTo>
                  <a:lnTo>
                    <a:pt x="1036" y="267"/>
                  </a:lnTo>
                  <a:lnTo>
                    <a:pt x="1036" y="258"/>
                  </a:lnTo>
                  <a:lnTo>
                    <a:pt x="1035" y="248"/>
                  </a:lnTo>
                  <a:lnTo>
                    <a:pt x="1036" y="239"/>
                  </a:lnTo>
                  <a:lnTo>
                    <a:pt x="1036" y="227"/>
                  </a:lnTo>
                  <a:lnTo>
                    <a:pt x="1038" y="214"/>
                  </a:lnTo>
                  <a:lnTo>
                    <a:pt x="1087" y="158"/>
                  </a:lnTo>
                  <a:lnTo>
                    <a:pt x="1143" y="116"/>
                  </a:lnTo>
                  <a:lnTo>
                    <a:pt x="1203" y="85"/>
                  </a:lnTo>
                  <a:lnTo>
                    <a:pt x="1266" y="68"/>
                  </a:lnTo>
                  <a:lnTo>
                    <a:pt x="1330" y="60"/>
                  </a:lnTo>
                  <a:lnTo>
                    <a:pt x="1398" y="66"/>
                  </a:lnTo>
                  <a:lnTo>
                    <a:pt x="1468" y="84"/>
                  </a:lnTo>
                  <a:lnTo>
                    <a:pt x="1541" y="116"/>
                  </a:lnTo>
                  <a:lnTo>
                    <a:pt x="1580" y="141"/>
                  </a:lnTo>
                  <a:lnTo>
                    <a:pt x="1609" y="155"/>
                  </a:lnTo>
                  <a:lnTo>
                    <a:pt x="1631" y="156"/>
                  </a:lnTo>
                  <a:lnTo>
                    <a:pt x="1649" y="150"/>
                  </a:lnTo>
                  <a:lnTo>
                    <a:pt x="1666" y="133"/>
                  </a:lnTo>
                  <a:lnTo>
                    <a:pt x="1690" y="107"/>
                  </a:lnTo>
                  <a:lnTo>
                    <a:pt x="1722" y="78"/>
                  </a:lnTo>
                  <a:lnTo>
                    <a:pt x="1767" y="44"/>
                  </a:lnTo>
                  <a:lnTo>
                    <a:pt x="1797" y="31"/>
                  </a:lnTo>
                  <a:lnTo>
                    <a:pt x="1838" y="17"/>
                  </a:lnTo>
                  <a:lnTo>
                    <a:pt x="1880" y="6"/>
                  </a:lnTo>
                  <a:lnTo>
                    <a:pt x="1926" y="0"/>
                  </a:lnTo>
                  <a:lnTo>
                    <a:pt x="1965" y="1"/>
                  </a:lnTo>
                  <a:lnTo>
                    <a:pt x="2001" y="17"/>
                  </a:lnTo>
                  <a:lnTo>
                    <a:pt x="2023" y="47"/>
                  </a:lnTo>
                  <a:lnTo>
                    <a:pt x="2033" y="97"/>
                  </a:lnTo>
                  <a:lnTo>
                    <a:pt x="2023" y="112"/>
                  </a:lnTo>
                  <a:lnTo>
                    <a:pt x="2013" y="130"/>
                  </a:lnTo>
                  <a:lnTo>
                    <a:pt x="2001" y="144"/>
                  </a:lnTo>
                  <a:lnTo>
                    <a:pt x="1991" y="162"/>
                  </a:lnTo>
                  <a:lnTo>
                    <a:pt x="1981" y="178"/>
                  </a:lnTo>
                  <a:lnTo>
                    <a:pt x="1974" y="198"/>
                  </a:lnTo>
                  <a:lnTo>
                    <a:pt x="1970" y="217"/>
                  </a:lnTo>
                  <a:lnTo>
                    <a:pt x="1972" y="240"/>
                  </a:lnTo>
                  <a:lnTo>
                    <a:pt x="1994" y="239"/>
                  </a:lnTo>
                  <a:lnTo>
                    <a:pt x="2018" y="236"/>
                  </a:lnTo>
                  <a:lnTo>
                    <a:pt x="2043" y="232"/>
                  </a:lnTo>
                  <a:lnTo>
                    <a:pt x="2069" y="227"/>
                  </a:lnTo>
                  <a:lnTo>
                    <a:pt x="2093" y="220"/>
                  </a:lnTo>
                  <a:lnTo>
                    <a:pt x="2118" y="214"/>
                  </a:lnTo>
                  <a:lnTo>
                    <a:pt x="2142" y="205"/>
                  </a:lnTo>
                  <a:lnTo>
                    <a:pt x="2167" y="196"/>
                  </a:lnTo>
                  <a:lnTo>
                    <a:pt x="2217" y="198"/>
                  </a:lnTo>
                  <a:lnTo>
                    <a:pt x="2276" y="201"/>
                  </a:lnTo>
                  <a:lnTo>
                    <a:pt x="2337" y="205"/>
                  </a:lnTo>
                  <a:lnTo>
                    <a:pt x="2398" y="215"/>
                  </a:lnTo>
                  <a:lnTo>
                    <a:pt x="2451" y="232"/>
                  </a:lnTo>
                  <a:lnTo>
                    <a:pt x="2495" y="260"/>
                  </a:lnTo>
                  <a:lnTo>
                    <a:pt x="2526" y="301"/>
                  </a:lnTo>
                  <a:lnTo>
                    <a:pt x="2538" y="357"/>
                  </a:lnTo>
                  <a:lnTo>
                    <a:pt x="2529" y="369"/>
                  </a:lnTo>
                  <a:lnTo>
                    <a:pt x="2521" y="381"/>
                  </a:lnTo>
                  <a:lnTo>
                    <a:pt x="2514" y="391"/>
                  </a:lnTo>
                  <a:lnTo>
                    <a:pt x="2509" y="401"/>
                  </a:lnTo>
                  <a:lnTo>
                    <a:pt x="2502" y="412"/>
                  </a:lnTo>
                  <a:lnTo>
                    <a:pt x="2498" y="425"/>
                  </a:lnTo>
                  <a:lnTo>
                    <a:pt x="2495" y="438"/>
                  </a:lnTo>
                  <a:lnTo>
                    <a:pt x="2495" y="455"/>
                  </a:lnTo>
                  <a:lnTo>
                    <a:pt x="2502" y="459"/>
                  </a:lnTo>
                  <a:lnTo>
                    <a:pt x="2515" y="462"/>
                  </a:lnTo>
                  <a:lnTo>
                    <a:pt x="2532" y="463"/>
                  </a:lnTo>
                  <a:lnTo>
                    <a:pt x="2555" y="465"/>
                  </a:lnTo>
                  <a:lnTo>
                    <a:pt x="2575" y="463"/>
                  </a:lnTo>
                  <a:lnTo>
                    <a:pt x="2595" y="463"/>
                  </a:lnTo>
                  <a:lnTo>
                    <a:pt x="2614" y="463"/>
                  </a:lnTo>
                  <a:lnTo>
                    <a:pt x="2629" y="463"/>
                  </a:lnTo>
                  <a:lnTo>
                    <a:pt x="2731" y="488"/>
                  </a:lnTo>
                  <a:lnTo>
                    <a:pt x="2831" y="527"/>
                  </a:lnTo>
                  <a:lnTo>
                    <a:pt x="2920" y="577"/>
                  </a:lnTo>
                  <a:lnTo>
                    <a:pt x="2998" y="641"/>
                  </a:lnTo>
                  <a:lnTo>
                    <a:pt x="3052" y="711"/>
                  </a:lnTo>
                  <a:lnTo>
                    <a:pt x="3083" y="794"/>
                  </a:lnTo>
                  <a:lnTo>
                    <a:pt x="3084" y="887"/>
                  </a:lnTo>
                  <a:lnTo>
                    <a:pt x="3050" y="991"/>
                  </a:lnTo>
                  <a:lnTo>
                    <a:pt x="3022" y="1017"/>
                  </a:lnTo>
                  <a:lnTo>
                    <a:pt x="2994" y="1041"/>
                  </a:lnTo>
                  <a:lnTo>
                    <a:pt x="2964" y="1060"/>
                  </a:lnTo>
                  <a:lnTo>
                    <a:pt x="2935" y="1079"/>
                  </a:lnTo>
                  <a:lnTo>
                    <a:pt x="2903" y="1093"/>
                  </a:lnTo>
                  <a:lnTo>
                    <a:pt x="2870" y="1107"/>
                  </a:lnTo>
                  <a:lnTo>
                    <a:pt x="2836" y="1121"/>
                  </a:lnTo>
                  <a:lnTo>
                    <a:pt x="2804" y="1134"/>
                  </a:lnTo>
                  <a:lnTo>
                    <a:pt x="2797" y="1138"/>
                  </a:lnTo>
                  <a:lnTo>
                    <a:pt x="2794" y="1149"/>
                  </a:lnTo>
                  <a:lnTo>
                    <a:pt x="2791" y="1156"/>
                  </a:lnTo>
                  <a:lnTo>
                    <a:pt x="2789" y="1168"/>
                  </a:lnTo>
                  <a:lnTo>
                    <a:pt x="2785" y="1183"/>
                  </a:lnTo>
                  <a:lnTo>
                    <a:pt x="2784" y="1205"/>
                  </a:lnTo>
                  <a:lnTo>
                    <a:pt x="2804" y="1209"/>
                  </a:lnTo>
                  <a:lnTo>
                    <a:pt x="2821" y="1214"/>
                  </a:lnTo>
                  <a:lnTo>
                    <a:pt x="2836" y="1218"/>
                  </a:lnTo>
                  <a:lnTo>
                    <a:pt x="2848" y="1224"/>
                  </a:lnTo>
                  <a:lnTo>
                    <a:pt x="2857" y="1231"/>
                  </a:lnTo>
                  <a:lnTo>
                    <a:pt x="2864" y="1243"/>
                  </a:lnTo>
                  <a:lnTo>
                    <a:pt x="2869" y="1261"/>
                  </a:lnTo>
                  <a:lnTo>
                    <a:pt x="2875" y="1286"/>
                  </a:lnTo>
                  <a:lnTo>
                    <a:pt x="2860" y="1293"/>
                  </a:lnTo>
                  <a:lnTo>
                    <a:pt x="2845" y="1301"/>
                  </a:lnTo>
                  <a:lnTo>
                    <a:pt x="2830" y="1304"/>
                  </a:lnTo>
                  <a:lnTo>
                    <a:pt x="2814" y="1308"/>
                  </a:lnTo>
                  <a:lnTo>
                    <a:pt x="2799" y="1310"/>
                  </a:lnTo>
                  <a:lnTo>
                    <a:pt x="2784" y="1311"/>
                  </a:lnTo>
                  <a:lnTo>
                    <a:pt x="2769" y="1311"/>
                  </a:lnTo>
                  <a:lnTo>
                    <a:pt x="2753" y="1313"/>
                  </a:lnTo>
                  <a:lnTo>
                    <a:pt x="2746" y="1317"/>
                  </a:lnTo>
                  <a:lnTo>
                    <a:pt x="2743" y="1324"/>
                  </a:lnTo>
                  <a:lnTo>
                    <a:pt x="2740" y="1329"/>
                  </a:lnTo>
                  <a:lnTo>
                    <a:pt x="2738" y="1336"/>
                  </a:lnTo>
                  <a:lnTo>
                    <a:pt x="2735" y="1344"/>
                  </a:lnTo>
                  <a:lnTo>
                    <a:pt x="2733" y="1357"/>
                  </a:lnTo>
                  <a:lnTo>
                    <a:pt x="2777" y="1386"/>
                  </a:lnTo>
                  <a:lnTo>
                    <a:pt x="2818" y="1419"/>
                  </a:lnTo>
                  <a:lnTo>
                    <a:pt x="2852" y="1453"/>
                  </a:lnTo>
                  <a:lnTo>
                    <a:pt x="2881" y="1491"/>
                  </a:lnTo>
                  <a:lnTo>
                    <a:pt x="2901" y="1533"/>
                  </a:lnTo>
                  <a:lnTo>
                    <a:pt x="2918" y="1578"/>
                  </a:lnTo>
                  <a:lnTo>
                    <a:pt x="2930" y="1629"/>
                  </a:lnTo>
                  <a:lnTo>
                    <a:pt x="2937" y="1688"/>
                  </a:lnTo>
                  <a:lnTo>
                    <a:pt x="2916" y="1751"/>
                  </a:lnTo>
                  <a:lnTo>
                    <a:pt x="2881" y="1812"/>
                  </a:lnTo>
                  <a:lnTo>
                    <a:pt x="2835" y="1865"/>
                  </a:lnTo>
                  <a:lnTo>
                    <a:pt x="2780" y="1915"/>
                  </a:lnTo>
                  <a:lnTo>
                    <a:pt x="2716" y="1958"/>
                  </a:lnTo>
                  <a:lnTo>
                    <a:pt x="2651" y="1993"/>
                  </a:lnTo>
                  <a:lnTo>
                    <a:pt x="2582" y="2023"/>
                  </a:lnTo>
                  <a:lnTo>
                    <a:pt x="2517" y="2045"/>
                  </a:lnTo>
                  <a:lnTo>
                    <a:pt x="2495" y="2045"/>
                  </a:lnTo>
                  <a:lnTo>
                    <a:pt x="2473" y="2045"/>
                  </a:lnTo>
                  <a:lnTo>
                    <a:pt x="2451" y="2045"/>
                  </a:lnTo>
                  <a:lnTo>
                    <a:pt x="2431" y="2050"/>
                  </a:lnTo>
                  <a:lnTo>
                    <a:pt x="2410" y="2052"/>
                  </a:lnTo>
                  <a:lnTo>
                    <a:pt x="2392" y="2060"/>
                  </a:lnTo>
                  <a:lnTo>
                    <a:pt x="2375" y="2067"/>
                  </a:lnTo>
                  <a:lnTo>
                    <a:pt x="2363" y="2081"/>
                  </a:lnTo>
                  <a:lnTo>
                    <a:pt x="2342" y="2079"/>
                  </a:lnTo>
                  <a:lnTo>
                    <a:pt x="2325" y="2078"/>
                  </a:lnTo>
                  <a:lnTo>
                    <a:pt x="2308" y="2076"/>
                  </a:lnTo>
                  <a:lnTo>
                    <a:pt x="2293" y="2075"/>
                  </a:lnTo>
                  <a:lnTo>
                    <a:pt x="2276" y="2072"/>
                  </a:lnTo>
                  <a:lnTo>
                    <a:pt x="2262" y="2069"/>
                  </a:lnTo>
                  <a:lnTo>
                    <a:pt x="2249" y="2066"/>
                  </a:lnTo>
                  <a:lnTo>
                    <a:pt x="2239" y="2063"/>
                  </a:lnTo>
                  <a:lnTo>
                    <a:pt x="2213" y="2047"/>
                  </a:lnTo>
                  <a:lnTo>
                    <a:pt x="2196" y="2036"/>
                  </a:lnTo>
                  <a:lnTo>
                    <a:pt x="2183" y="2027"/>
                  </a:lnTo>
                  <a:lnTo>
                    <a:pt x="2174" y="2023"/>
                  </a:lnTo>
                  <a:lnTo>
                    <a:pt x="2162" y="2019"/>
                  </a:lnTo>
                  <a:lnTo>
                    <a:pt x="2157" y="2019"/>
                  </a:lnTo>
                  <a:lnTo>
                    <a:pt x="2150" y="2027"/>
                  </a:lnTo>
                  <a:lnTo>
                    <a:pt x="2144" y="2047"/>
                  </a:lnTo>
                  <a:lnTo>
                    <a:pt x="2133" y="2075"/>
                  </a:lnTo>
                  <a:lnTo>
                    <a:pt x="2125" y="2107"/>
                  </a:lnTo>
                  <a:lnTo>
                    <a:pt x="2113" y="2140"/>
                  </a:lnTo>
                  <a:lnTo>
                    <a:pt x="2103" y="2172"/>
                  </a:lnTo>
                  <a:lnTo>
                    <a:pt x="2093" y="2200"/>
                  </a:lnTo>
                  <a:lnTo>
                    <a:pt x="2086" y="2224"/>
                  </a:lnTo>
                  <a:lnTo>
                    <a:pt x="2042" y="2271"/>
                  </a:lnTo>
                  <a:lnTo>
                    <a:pt x="1994" y="2317"/>
                  </a:lnTo>
                  <a:lnTo>
                    <a:pt x="1941" y="2355"/>
                  </a:lnTo>
                  <a:lnTo>
                    <a:pt x="1887" y="2386"/>
                  </a:lnTo>
                  <a:lnTo>
                    <a:pt x="1826" y="2403"/>
                  </a:lnTo>
                  <a:lnTo>
                    <a:pt x="1767" y="2407"/>
                  </a:lnTo>
                  <a:lnTo>
                    <a:pt x="1705" y="2391"/>
                  </a:lnTo>
                  <a:lnTo>
                    <a:pt x="1644" y="2357"/>
                  </a:lnTo>
                  <a:lnTo>
                    <a:pt x="1626" y="2332"/>
                  </a:lnTo>
                  <a:lnTo>
                    <a:pt x="1610" y="2308"/>
                  </a:lnTo>
                  <a:lnTo>
                    <a:pt x="1593" y="2283"/>
                  </a:lnTo>
                  <a:lnTo>
                    <a:pt x="1580" y="2259"/>
                  </a:lnTo>
                  <a:lnTo>
                    <a:pt x="1564" y="2234"/>
                  </a:lnTo>
                  <a:lnTo>
                    <a:pt x="1554" y="2212"/>
                  </a:lnTo>
                  <a:lnTo>
                    <a:pt x="1544" y="2188"/>
                  </a:lnTo>
                  <a:lnTo>
                    <a:pt x="1541" y="2169"/>
                  </a:lnTo>
                  <a:lnTo>
                    <a:pt x="1531" y="2169"/>
                  </a:lnTo>
                  <a:lnTo>
                    <a:pt x="1520" y="2169"/>
                  </a:lnTo>
                  <a:lnTo>
                    <a:pt x="1505" y="2240"/>
                  </a:lnTo>
                  <a:lnTo>
                    <a:pt x="1473" y="2307"/>
                  </a:lnTo>
                  <a:lnTo>
                    <a:pt x="1424" y="2367"/>
                  </a:lnTo>
                  <a:lnTo>
                    <a:pt x="1366" y="2420"/>
                  </a:lnTo>
                  <a:lnTo>
                    <a:pt x="1294" y="2463"/>
                  </a:lnTo>
                  <a:lnTo>
                    <a:pt x="1220" y="2497"/>
                  </a:lnTo>
                  <a:lnTo>
                    <a:pt x="1138" y="2518"/>
                  </a:lnTo>
                  <a:lnTo>
                    <a:pt x="1058" y="2527"/>
                  </a:lnTo>
                  <a:close/>
                </a:path>
              </a:pathLst>
            </a:custGeom>
            <a:solidFill>
              <a:srgbClr val="009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52" name="Freeform 15">
              <a:extLst>
                <a:ext uri="{FF2B5EF4-FFF2-40B4-BE49-F238E27FC236}">
                  <a16:creationId xmlns:a16="http://schemas.microsoft.com/office/drawing/2014/main" id="{7A4DEFA8-CC00-425C-BA06-E681BB6E0BC7}"/>
                </a:ext>
              </a:extLst>
            </p:cNvPr>
            <p:cNvSpPr>
              <a:spLocks/>
            </p:cNvSpPr>
            <p:nvPr/>
          </p:nvSpPr>
          <p:spPr bwMode="auto">
            <a:xfrm>
              <a:off x="1613" y="1950"/>
              <a:ext cx="494" cy="478"/>
            </a:xfrm>
            <a:custGeom>
              <a:avLst/>
              <a:gdLst>
                <a:gd name="T0" fmla="*/ 5 w 695"/>
                <a:gd name="T1" fmla="*/ 1 h 956"/>
                <a:gd name="T2" fmla="*/ 2 w 695"/>
                <a:gd name="T3" fmla="*/ 1 h 956"/>
                <a:gd name="T4" fmla="*/ 1 w 695"/>
                <a:gd name="T5" fmla="*/ 1 h 956"/>
                <a:gd name="T6" fmla="*/ 1 w 695"/>
                <a:gd name="T7" fmla="*/ 1 h 956"/>
                <a:gd name="T8" fmla="*/ 1 w 695"/>
                <a:gd name="T9" fmla="*/ 1 h 956"/>
                <a:gd name="T10" fmla="*/ 1 w 695"/>
                <a:gd name="T11" fmla="*/ 1 h 956"/>
                <a:gd name="T12" fmla="*/ 1 w 695"/>
                <a:gd name="T13" fmla="*/ 1 h 956"/>
                <a:gd name="T14" fmla="*/ 1 w 695"/>
                <a:gd name="T15" fmla="*/ 1 h 956"/>
                <a:gd name="T16" fmla="*/ 1 w 695"/>
                <a:gd name="T17" fmla="*/ 1 h 956"/>
                <a:gd name="T18" fmla="*/ 1 w 695"/>
                <a:gd name="T19" fmla="*/ 1 h 956"/>
                <a:gd name="T20" fmla="*/ 1 w 695"/>
                <a:gd name="T21" fmla="*/ 1 h 956"/>
                <a:gd name="T22" fmla="*/ 0 w 695"/>
                <a:gd name="T23" fmla="*/ 1 h 956"/>
                <a:gd name="T24" fmla="*/ 1 w 695"/>
                <a:gd name="T25" fmla="*/ 1 h 956"/>
                <a:gd name="T26" fmla="*/ 2 w 695"/>
                <a:gd name="T27" fmla="*/ 1 h 956"/>
                <a:gd name="T28" fmla="*/ 3 w 695"/>
                <a:gd name="T29" fmla="*/ 1 h 956"/>
                <a:gd name="T30" fmla="*/ 4 w 695"/>
                <a:gd name="T31" fmla="*/ 1 h 956"/>
                <a:gd name="T32" fmla="*/ 4 w 695"/>
                <a:gd name="T33" fmla="*/ 1 h 956"/>
                <a:gd name="T34" fmla="*/ 6 w 695"/>
                <a:gd name="T35" fmla="*/ 1 h 956"/>
                <a:gd name="T36" fmla="*/ 6 w 695"/>
                <a:gd name="T37" fmla="*/ 1 h 956"/>
                <a:gd name="T38" fmla="*/ 4 w 695"/>
                <a:gd name="T39" fmla="*/ 1 h 956"/>
                <a:gd name="T40" fmla="*/ 4 w 695"/>
                <a:gd name="T41" fmla="*/ 1 h 956"/>
                <a:gd name="T42" fmla="*/ 4 w 695"/>
                <a:gd name="T43" fmla="*/ 1 h 956"/>
                <a:gd name="T44" fmla="*/ 6 w 695"/>
                <a:gd name="T45" fmla="*/ 1 h 956"/>
                <a:gd name="T46" fmla="*/ 6 w 695"/>
                <a:gd name="T47" fmla="*/ 1 h 956"/>
                <a:gd name="T48" fmla="*/ 6 w 695"/>
                <a:gd name="T49" fmla="*/ 1 h 956"/>
                <a:gd name="T50" fmla="*/ 7 w 695"/>
                <a:gd name="T51" fmla="*/ 1 h 956"/>
                <a:gd name="T52" fmla="*/ 7 w 695"/>
                <a:gd name="T53" fmla="*/ 1 h 956"/>
                <a:gd name="T54" fmla="*/ 6 w 695"/>
                <a:gd name="T55" fmla="*/ 1 h 956"/>
                <a:gd name="T56" fmla="*/ 6 w 695"/>
                <a:gd name="T57" fmla="*/ 1 h 956"/>
                <a:gd name="T58" fmla="*/ 8 w 695"/>
                <a:gd name="T59" fmla="*/ 1 h 956"/>
                <a:gd name="T60" fmla="*/ 9 w 695"/>
                <a:gd name="T61" fmla="*/ 1 h 956"/>
                <a:gd name="T62" fmla="*/ 9 w 695"/>
                <a:gd name="T63" fmla="*/ 1 h 956"/>
                <a:gd name="T64" fmla="*/ 9 w 695"/>
                <a:gd name="T65" fmla="*/ 1 h 956"/>
                <a:gd name="T66" fmla="*/ 9 w 695"/>
                <a:gd name="T67" fmla="*/ 1 h 956"/>
                <a:gd name="T68" fmla="*/ 10 w 695"/>
                <a:gd name="T69" fmla="*/ 1 h 956"/>
                <a:gd name="T70" fmla="*/ 11 w 695"/>
                <a:gd name="T71" fmla="*/ 1 h 956"/>
                <a:gd name="T72" fmla="*/ 11 w 695"/>
                <a:gd name="T73" fmla="*/ 1 h 956"/>
                <a:gd name="T74" fmla="*/ 11 w 695"/>
                <a:gd name="T75" fmla="*/ 1 h 956"/>
                <a:gd name="T76" fmla="*/ 11 w 695"/>
                <a:gd name="T77" fmla="*/ 1 h 956"/>
                <a:gd name="T78" fmla="*/ 10 w 695"/>
                <a:gd name="T79" fmla="*/ 1 h 956"/>
                <a:gd name="T80" fmla="*/ 8 w 695"/>
                <a:gd name="T81" fmla="*/ 1 h 956"/>
                <a:gd name="T82" fmla="*/ 7 w 695"/>
                <a:gd name="T83" fmla="*/ 1 h 95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695"/>
                <a:gd name="T127" fmla="*/ 0 h 956"/>
                <a:gd name="T128" fmla="*/ 695 w 695"/>
                <a:gd name="T129" fmla="*/ 956 h 95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695" h="956">
                  <a:moveTo>
                    <a:pt x="398" y="956"/>
                  </a:moveTo>
                  <a:lnTo>
                    <a:pt x="296" y="940"/>
                  </a:lnTo>
                  <a:lnTo>
                    <a:pt x="214" y="916"/>
                  </a:lnTo>
                  <a:lnTo>
                    <a:pt x="146" y="882"/>
                  </a:lnTo>
                  <a:lnTo>
                    <a:pt x="94" y="841"/>
                  </a:lnTo>
                  <a:lnTo>
                    <a:pt x="53" y="788"/>
                  </a:lnTo>
                  <a:lnTo>
                    <a:pt x="27" y="726"/>
                  </a:lnTo>
                  <a:lnTo>
                    <a:pt x="10" y="653"/>
                  </a:lnTo>
                  <a:lnTo>
                    <a:pt x="7" y="572"/>
                  </a:lnTo>
                  <a:lnTo>
                    <a:pt x="14" y="548"/>
                  </a:lnTo>
                  <a:lnTo>
                    <a:pt x="24" y="528"/>
                  </a:lnTo>
                  <a:lnTo>
                    <a:pt x="32" y="507"/>
                  </a:lnTo>
                  <a:lnTo>
                    <a:pt x="46" y="489"/>
                  </a:lnTo>
                  <a:lnTo>
                    <a:pt x="58" y="470"/>
                  </a:lnTo>
                  <a:lnTo>
                    <a:pt x="73" y="452"/>
                  </a:lnTo>
                  <a:lnTo>
                    <a:pt x="88" y="436"/>
                  </a:lnTo>
                  <a:lnTo>
                    <a:pt x="109" y="420"/>
                  </a:lnTo>
                  <a:lnTo>
                    <a:pt x="107" y="408"/>
                  </a:lnTo>
                  <a:lnTo>
                    <a:pt x="107" y="402"/>
                  </a:lnTo>
                  <a:lnTo>
                    <a:pt x="104" y="395"/>
                  </a:lnTo>
                  <a:lnTo>
                    <a:pt x="99" y="384"/>
                  </a:lnTo>
                  <a:lnTo>
                    <a:pt x="39" y="350"/>
                  </a:lnTo>
                  <a:lnTo>
                    <a:pt x="9" y="315"/>
                  </a:lnTo>
                  <a:lnTo>
                    <a:pt x="0" y="275"/>
                  </a:lnTo>
                  <a:lnTo>
                    <a:pt x="12" y="235"/>
                  </a:lnTo>
                  <a:lnTo>
                    <a:pt x="36" y="194"/>
                  </a:lnTo>
                  <a:lnTo>
                    <a:pt x="71" y="154"/>
                  </a:lnTo>
                  <a:lnTo>
                    <a:pt x="109" y="116"/>
                  </a:lnTo>
                  <a:lnTo>
                    <a:pt x="151" y="82"/>
                  </a:lnTo>
                  <a:lnTo>
                    <a:pt x="175" y="61"/>
                  </a:lnTo>
                  <a:lnTo>
                    <a:pt x="199" y="46"/>
                  </a:lnTo>
                  <a:lnTo>
                    <a:pt x="221" y="31"/>
                  </a:lnTo>
                  <a:lnTo>
                    <a:pt x="246" y="23"/>
                  </a:lnTo>
                  <a:lnTo>
                    <a:pt x="270" y="14"/>
                  </a:lnTo>
                  <a:lnTo>
                    <a:pt x="299" y="8"/>
                  </a:lnTo>
                  <a:lnTo>
                    <a:pt x="330" y="3"/>
                  </a:lnTo>
                  <a:lnTo>
                    <a:pt x="367" y="0"/>
                  </a:lnTo>
                  <a:lnTo>
                    <a:pt x="342" y="39"/>
                  </a:lnTo>
                  <a:lnTo>
                    <a:pt x="313" y="77"/>
                  </a:lnTo>
                  <a:lnTo>
                    <a:pt x="284" y="113"/>
                  </a:lnTo>
                  <a:lnTo>
                    <a:pt x="262" y="150"/>
                  </a:lnTo>
                  <a:lnTo>
                    <a:pt x="250" y="184"/>
                  </a:lnTo>
                  <a:lnTo>
                    <a:pt x="255" y="218"/>
                  </a:lnTo>
                  <a:lnTo>
                    <a:pt x="280" y="252"/>
                  </a:lnTo>
                  <a:lnTo>
                    <a:pt x="335" y="287"/>
                  </a:lnTo>
                  <a:lnTo>
                    <a:pt x="350" y="287"/>
                  </a:lnTo>
                  <a:lnTo>
                    <a:pt x="365" y="287"/>
                  </a:lnTo>
                  <a:lnTo>
                    <a:pt x="381" y="288"/>
                  </a:lnTo>
                  <a:lnTo>
                    <a:pt x="396" y="291"/>
                  </a:lnTo>
                  <a:lnTo>
                    <a:pt x="411" y="291"/>
                  </a:lnTo>
                  <a:lnTo>
                    <a:pt x="426" y="293"/>
                  </a:lnTo>
                  <a:lnTo>
                    <a:pt x="442" y="294"/>
                  </a:lnTo>
                  <a:lnTo>
                    <a:pt x="459" y="296"/>
                  </a:lnTo>
                  <a:lnTo>
                    <a:pt x="433" y="330"/>
                  </a:lnTo>
                  <a:lnTo>
                    <a:pt x="415" y="362"/>
                  </a:lnTo>
                  <a:lnTo>
                    <a:pt x="401" y="392"/>
                  </a:lnTo>
                  <a:lnTo>
                    <a:pt x="401" y="418"/>
                  </a:lnTo>
                  <a:lnTo>
                    <a:pt x="409" y="439"/>
                  </a:lnTo>
                  <a:lnTo>
                    <a:pt x="433" y="455"/>
                  </a:lnTo>
                  <a:lnTo>
                    <a:pt x="472" y="467"/>
                  </a:lnTo>
                  <a:lnTo>
                    <a:pt x="530" y="475"/>
                  </a:lnTo>
                  <a:lnTo>
                    <a:pt x="530" y="507"/>
                  </a:lnTo>
                  <a:lnTo>
                    <a:pt x="532" y="541"/>
                  </a:lnTo>
                  <a:lnTo>
                    <a:pt x="533" y="574"/>
                  </a:lnTo>
                  <a:lnTo>
                    <a:pt x="540" y="607"/>
                  </a:lnTo>
                  <a:lnTo>
                    <a:pt x="547" y="640"/>
                  </a:lnTo>
                  <a:lnTo>
                    <a:pt x="559" y="674"/>
                  </a:lnTo>
                  <a:lnTo>
                    <a:pt x="572" y="708"/>
                  </a:lnTo>
                  <a:lnTo>
                    <a:pt x="593" y="742"/>
                  </a:lnTo>
                  <a:lnTo>
                    <a:pt x="603" y="757"/>
                  </a:lnTo>
                  <a:lnTo>
                    <a:pt x="618" y="773"/>
                  </a:lnTo>
                  <a:lnTo>
                    <a:pt x="632" y="788"/>
                  </a:lnTo>
                  <a:lnTo>
                    <a:pt x="647" y="805"/>
                  </a:lnTo>
                  <a:lnTo>
                    <a:pt x="659" y="820"/>
                  </a:lnTo>
                  <a:lnTo>
                    <a:pt x="673" y="838"/>
                  </a:lnTo>
                  <a:lnTo>
                    <a:pt x="685" y="856"/>
                  </a:lnTo>
                  <a:lnTo>
                    <a:pt x="695" y="876"/>
                  </a:lnTo>
                  <a:lnTo>
                    <a:pt x="659" y="897"/>
                  </a:lnTo>
                  <a:lnTo>
                    <a:pt x="623" y="913"/>
                  </a:lnTo>
                  <a:lnTo>
                    <a:pt x="586" y="926"/>
                  </a:lnTo>
                  <a:lnTo>
                    <a:pt x="549" y="938"/>
                  </a:lnTo>
                  <a:lnTo>
                    <a:pt x="510" y="946"/>
                  </a:lnTo>
                  <a:lnTo>
                    <a:pt x="472" y="952"/>
                  </a:lnTo>
                  <a:lnTo>
                    <a:pt x="435" y="955"/>
                  </a:lnTo>
                  <a:lnTo>
                    <a:pt x="398" y="956"/>
                  </a:lnTo>
                  <a:close/>
                </a:path>
              </a:pathLst>
            </a:custGeom>
            <a:solidFill>
              <a:srgbClr val="00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53" name="Freeform 16">
              <a:extLst>
                <a:ext uri="{FF2B5EF4-FFF2-40B4-BE49-F238E27FC236}">
                  <a16:creationId xmlns:a16="http://schemas.microsoft.com/office/drawing/2014/main" id="{ED97DF26-8ECD-48FB-8F92-713B5D1238CE}"/>
                </a:ext>
              </a:extLst>
            </p:cNvPr>
            <p:cNvSpPr>
              <a:spLocks/>
            </p:cNvSpPr>
            <p:nvPr/>
          </p:nvSpPr>
          <p:spPr bwMode="auto">
            <a:xfrm>
              <a:off x="3042" y="1700"/>
              <a:ext cx="777" cy="437"/>
            </a:xfrm>
            <a:custGeom>
              <a:avLst/>
              <a:gdLst>
                <a:gd name="T0" fmla="*/ 1 w 1554"/>
                <a:gd name="T1" fmla="*/ 0 h 875"/>
                <a:gd name="T2" fmla="*/ 1 w 1554"/>
                <a:gd name="T3" fmla="*/ 0 h 875"/>
                <a:gd name="T4" fmla="*/ 1 w 1554"/>
                <a:gd name="T5" fmla="*/ 0 h 875"/>
                <a:gd name="T6" fmla="*/ 1 w 1554"/>
                <a:gd name="T7" fmla="*/ 0 h 875"/>
                <a:gd name="T8" fmla="*/ 1 w 1554"/>
                <a:gd name="T9" fmla="*/ 0 h 875"/>
                <a:gd name="T10" fmla="*/ 1 w 1554"/>
                <a:gd name="T11" fmla="*/ 0 h 875"/>
                <a:gd name="T12" fmla="*/ 1 w 1554"/>
                <a:gd name="T13" fmla="*/ 0 h 875"/>
                <a:gd name="T14" fmla="*/ 1 w 1554"/>
                <a:gd name="T15" fmla="*/ 0 h 875"/>
                <a:gd name="T16" fmla="*/ 1 w 1554"/>
                <a:gd name="T17" fmla="*/ 0 h 875"/>
                <a:gd name="T18" fmla="*/ 1 w 1554"/>
                <a:gd name="T19" fmla="*/ 0 h 875"/>
                <a:gd name="T20" fmla="*/ 1 w 1554"/>
                <a:gd name="T21" fmla="*/ 0 h 875"/>
                <a:gd name="T22" fmla="*/ 1 w 1554"/>
                <a:gd name="T23" fmla="*/ 0 h 875"/>
                <a:gd name="T24" fmla="*/ 1 w 1554"/>
                <a:gd name="T25" fmla="*/ 0 h 875"/>
                <a:gd name="T26" fmla="*/ 1 w 1554"/>
                <a:gd name="T27" fmla="*/ 0 h 875"/>
                <a:gd name="T28" fmla="*/ 1 w 1554"/>
                <a:gd name="T29" fmla="*/ 0 h 875"/>
                <a:gd name="T30" fmla="*/ 1 w 1554"/>
                <a:gd name="T31" fmla="*/ 0 h 875"/>
                <a:gd name="T32" fmla="*/ 1 w 1554"/>
                <a:gd name="T33" fmla="*/ 0 h 875"/>
                <a:gd name="T34" fmla="*/ 1 w 1554"/>
                <a:gd name="T35" fmla="*/ 0 h 875"/>
                <a:gd name="T36" fmla="*/ 1 w 1554"/>
                <a:gd name="T37" fmla="*/ 0 h 875"/>
                <a:gd name="T38" fmla="*/ 1 w 1554"/>
                <a:gd name="T39" fmla="*/ 0 h 875"/>
                <a:gd name="T40" fmla="*/ 1 w 1554"/>
                <a:gd name="T41" fmla="*/ 0 h 875"/>
                <a:gd name="T42" fmla="*/ 1 w 1554"/>
                <a:gd name="T43" fmla="*/ 0 h 875"/>
                <a:gd name="T44" fmla="*/ 1 w 1554"/>
                <a:gd name="T45" fmla="*/ 0 h 875"/>
                <a:gd name="T46" fmla="*/ 1 w 1554"/>
                <a:gd name="T47" fmla="*/ 0 h 875"/>
                <a:gd name="T48" fmla="*/ 1 w 1554"/>
                <a:gd name="T49" fmla="*/ 0 h 875"/>
                <a:gd name="T50" fmla="*/ 1 w 1554"/>
                <a:gd name="T51" fmla="*/ 0 h 875"/>
                <a:gd name="T52" fmla="*/ 1 w 1554"/>
                <a:gd name="T53" fmla="*/ 0 h 875"/>
                <a:gd name="T54" fmla="*/ 2 w 1554"/>
                <a:gd name="T55" fmla="*/ 0 h 875"/>
                <a:gd name="T56" fmla="*/ 2 w 1554"/>
                <a:gd name="T57" fmla="*/ 0 h 875"/>
                <a:gd name="T58" fmla="*/ 2 w 1554"/>
                <a:gd name="T59" fmla="*/ 0 h 875"/>
                <a:gd name="T60" fmla="*/ 2 w 1554"/>
                <a:gd name="T61" fmla="*/ 0 h 875"/>
                <a:gd name="T62" fmla="*/ 2 w 1554"/>
                <a:gd name="T63" fmla="*/ 0 h 875"/>
                <a:gd name="T64" fmla="*/ 2 w 1554"/>
                <a:gd name="T65" fmla="*/ 0 h 875"/>
                <a:gd name="T66" fmla="*/ 2 w 1554"/>
                <a:gd name="T67" fmla="*/ 0 h 875"/>
                <a:gd name="T68" fmla="*/ 2 w 1554"/>
                <a:gd name="T69" fmla="*/ 0 h 875"/>
                <a:gd name="T70" fmla="*/ 2 w 1554"/>
                <a:gd name="T71" fmla="*/ 0 h 875"/>
                <a:gd name="T72" fmla="*/ 2 w 1554"/>
                <a:gd name="T73" fmla="*/ 0 h 875"/>
                <a:gd name="T74" fmla="*/ 2 w 1554"/>
                <a:gd name="T75" fmla="*/ 0 h 875"/>
                <a:gd name="T76" fmla="*/ 2 w 1554"/>
                <a:gd name="T77" fmla="*/ 0 h 875"/>
                <a:gd name="T78" fmla="*/ 2 w 1554"/>
                <a:gd name="T79" fmla="*/ 0 h 875"/>
                <a:gd name="T80" fmla="*/ 2 w 1554"/>
                <a:gd name="T81" fmla="*/ 0 h 875"/>
                <a:gd name="T82" fmla="*/ 2 w 1554"/>
                <a:gd name="T83" fmla="*/ 0 h 875"/>
                <a:gd name="T84" fmla="*/ 2 w 1554"/>
                <a:gd name="T85" fmla="*/ 0 h 875"/>
                <a:gd name="T86" fmla="*/ 2 w 1554"/>
                <a:gd name="T87" fmla="*/ 0 h 875"/>
                <a:gd name="T88" fmla="*/ 2 w 1554"/>
                <a:gd name="T89" fmla="*/ 0 h 875"/>
                <a:gd name="T90" fmla="*/ 2 w 1554"/>
                <a:gd name="T91" fmla="*/ 0 h 875"/>
                <a:gd name="T92" fmla="*/ 2 w 1554"/>
                <a:gd name="T93" fmla="*/ 0 h 875"/>
                <a:gd name="T94" fmla="*/ 2 w 1554"/>
                <a:gd name="T95" fmla="*/ 0 h 875"/>
                <a:gd name="T96" fmla="*/ 2 w 1554"/>
                <a:gd name="T97" fmla="*/ 0 h 875"/>
                <a:gd name="T98" fmla="*/ 2 w 1554"/>
                <a:gd name="T99" fmla="*/ 0 h 875"/>
                <a:gd name="T100" fmla="*/ 2 w 1554"/>
                <a:gd name="T101" fmla="*/ 0 h 875"/>
                <a:gd name="T102" fmla="*/ 2 w 1554"/>
                <a:gd name="T103" fmla="*/ 0 h 875"/>
                <a:gd name="T104" fmla="*/ 1 w 1554"/>
                <a:gd name="T105" fmla="*/ 0 h 875"/>
                <a:gd name="T106" fmla="*/ 1 w 1554"/>
                <a:gd name="T107" fmla="*/ 0 h 875"/>
                <a:gd name="T108" fmla="*/ 1 w 1554"/>
                <a:gd name="T109" fmla="*/ 0 h 875"/>
                <a:gd name="T110" fmla="*/ 1 w 1554"/>
                <a:gd name="T111" fmla="*/ 0 h 875"/>
                <a:gd name="T112" fmla="*/ 1 w 1554"/>
                <a:gd name="T113" fmla="*/ 0 h 875"/>
                <a:gd name="T114" fmla="*/ 1 w 1554"/>
                <a:gd name="T115" fmla="*/ 0 h 875"/>
                <a:gd name="T116" fmla="*/ 1 w 1554"/>
                <a:gd name="T117" fmla="*/ 0 h 875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1554"/>
                <a:gd name="T178" fmla="*/ 0 h 875"/>
                <a:gd name="T179" fmla="*/ 1554 w 1554"/>
                <a:gd name="T180" fmla="*/ 875 h 875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1554" h="875">
                  <a:moveTo>
                    <a:pt x="534" y="875"/>
                  </a:moveTo>
                  <a:lnTo>
                    <a:pt x="483" y="860"/>
                  </a:lnTo>
                  <a:lnTo>
                    <a:pt x="445" y="845"/>
                  </a:lnTo>
                  <a:lnTo>
                    <a:pt x="415" y="826"/>
                  </a:lnTo>
                  <a:lnTo>
                    <a:pt x="394" y="807"/>
                  </a:lnTo>
                  <a:lnTo>
                    <a:pt x="377" y="780"/>
                  </a:lnTo>
                  <a:lnTo>
                    <a:pt x="366" y="752"/>
                  </a:lnTo>
                  <a:lnTo>
                    <a:pt x="355" y="717"/>
                  </a:lnTo>
                  <a:lnTo>
                    <a:pt x="349" y="678"/>
                  </a:lnTo>
                  <a:lnTo>
                    <a:pt x="338" y="678"/>
                  </a:lnTo>
                  <a:lnTo>
                    <a:pt x="325" y="684"/>
                  </a:lnTo>
                  <a:lnTo>
                    <a:pt x="308" y="690"/>
                  </a:lnTo>
                  <a:lnTo>
                    <a:pt x="289" y="699"/>
                  </a:lnTo>
                  <a:lnTo>
                    <a:pt x="265" y="708"/>
                  </a:lnTo>
                  <a:lnTo>
                    <a:pt x="240" y="718"/>
                  </a:lnTo>
                  <a:lnTo>
                    <a:pt x="213" y="728"/>
                  </a:lnTo>
                  <a:lnTo>
                    <a:pt x="184" y="740"/>
                  </a:lnTo>
                  <a:lnTo>
                    <a:pt x="145" y="736"/>
                  </a:lnTo>
                  <a:lnTo>
                    <a:pt x="113" y="733"/>
                  </a:lnTo>
                  <a:lnTo>
                    <a:pt x="85" y="727"/>
                  </a:lnTo>
                  <a:lnTo>
                    <a:pt x="65" y="722"/>
                  </a:lnTo>
                  <a:lnTo>
                    <a:pt x="45" y="711"/>
                  </a:lnTo>
                  <a:lnTo>
                    <a:pt x="29" y="697"/>
                  </a:lnTo>
                  <a:lnTo>
                    <a:pt x="14" y="677"/>
                  </a:lnTo>
                  <a:lnTo>
                    <a:pt x="0" y="652"/>
                  </a:lnTo>
                  <a:lnTo>
                    <a:pt x="2" y="613"/>
                  </a:lnTo>
                  <a:lnTo>
                    <a:pt x="7" y="585"/>
                  </a:lnTo>
                  <a:lnTo>
                    <a:pt x="11" y="562"/>
                  </a:lnTo>
                  <a:lnTo>
                    <a:pt x="19" y="544"/>
                  </a:lnTo>
                  <a:lnTo>
                    <a:pt x="29" y="526"/>
                  </a:lnTo>
                  <a:lnTo>
                    <a:pt x="45" y="511"/>
                  </a:lnTo>
                  <a:lnTo>
                    <a:pt x="65" y="492"/>
                  </a:lnTo>
                  <a:lnTo>
                    <a:pt x="92" y="473"/>
                  </a:lnTo>
                  <a:lnTo>
                    <a:pt x="94" y="480"/>
                  </a:lnTo>
                  <a:lnTo>
                    <a:pt x="92" y="491"/>
                  </a:lnTo>
                  <a:lnTo>
                    <a:pt x="82" y="504"/>
                  </a:lnTo>
                  <a:lnTo>
                    <a:pt x="72" y="517"/>
                  </a:lnTo>
                  <a:lnTo>
                    <a:pt x="58" y="529"/>
                  </a:lnTo>
                  <a:lnTo>
                    <a:pt x="46" y="542"/>
                  </a:lnTo>
                  <a:lnTo>
                    <a:pt x="36" y="553"/>
                  </a:lnTo>
                  <a:lnTo>
                    <a:pt x="31" y="563"/>
                  </a:lnTo>
                  <a:lnTo>
                    <a:pt x="29" y="601"/>
                  </a:lnTo>
                  <a:lnTo>
                    <a:pt x="29" y="635"/>
                  </a:lnTo>
                  <a:lnTo>
                    <a:pt x="33" y="662"/>
                  </a:lnTo>
                  <a:lnTo>
                    <a:pt x="41" y="686"/>
                  </a:lnTo>
                  <a:lnTo>
                    <a:pt x="58" y="700"/>
                  </a:lnTo>
                  <a:lnTo>
                    <a:pt x="85" y="712"/>
                  </a:lnTo>
                  <a:lnTo>
                    <a:pt x="126" y="720"/>
                  </a:lnTo>
                  <a:lnTo>
                    <a:pt x="184" y="722"/>
                  </a:lnTo>
                  <a:lnTo>
                    <a:pt x="206" y="714"/>
                  </a:lnTo>
                  <a:lnTo>
                    <a:pt x="228" y="706"/>
                  </a:lnTo>
                  <a:lnTo>
                    <a:pt x="250" y="696"/>
                  </a:lnTo>
                  <a:lnTo>
                    <a:pt x="274" y="687"/>
                  </a:lnTo>
                  <a:lnTo>
                    <a:pt x="293" y="675"/>
                  </a:lnTo>
                  <a:lnTo>
                    <a:pt x="313" y="663"/>
                  </a:lnTo>
                  <a:lnTo>
                    <a:pt x="332" y="649"/>
                  </a:lnTo>
                  <a:lnTo>
                    <a:pt x="349" y="634"/>
                  </a:lnTo>
                  <a:lnTo>
                    <a:pt x="354" y="640"/>
                  </a:lnTo>
                  <a:lnTo>
                    <a:pt x="360" y="656"/>
                  </a:lnTo>
                  <a:lnTo>
                    <a:pt x="367" y="677"/>
                  </a:lnTo>
                  <a:lnTo>
                    <a:pt x="374" y="702"/>
                  </a:lnTo>
                  <a:lnTo>
                    <a:pt x="381" y="727"/>
                  </a:lnTo>
                  <a:lnTo>
                    <a:pt x="389" y="755"/>
                  </a:lnTo>
                  <a:lnTo>
                    <a:pt x="398" y="780"/>
                  </a:lnTo>
                  <a:lnTo>
                    <a:pt x="410" y="804"/>
                  </a:lnTo>
                  <a:lnTo>
                    <a:pt x="457" y="830"/>
                  </a:lnTo>
                  <a:lnTo>
                    <a:pt x="505" y="848"/>
                  </a:lnTo>
                  <a:lnTo>
                    <a:pt x="547" y="852"/>
                  </a:lnTo>
                  <a:lnTo>
                    <a:pt x="588" y="848"/>
                  </a:lnTo>
                  <a:lnTo>
                    <a:pt x="624" y="830"/>
                  </a:lnTo>
                  <a:lnTo>
                    <a:pt x="654" y="802"/>
                  </a:lnTo>
                  <a:lnTo>
                    <a:pt x="678" y="762"/>
                  </a:lnTo>
                  <a:lnTo>
                    <a:pt x="698" y="714"/>
                  </a:lnTo>
                  <a:lnTo>
                    <a:pt x="707" y="714"/>
                  </a:lnTo>
                  <a:lnTo>
                    <a:pt x="709" y="714"/>
                  </a:lnTo>
                  <a:lnTo>
                    <a:pt x="751" y="743"/>
                  </a:lnTo>
                  <a:lnTo>
                    <a:pt x="788" y="768"/>
                  </a:lnTo>
                  <a:lnTo>
                    <a:pt x="826" y="789"/>
                  </a:lnTo>
                  <a:lnTo>
                    <a:pt x="863" y="805"/>
                  </a:lnTo>
                  <a:lnTo>
                    <a:pt x="900" y="816"/>
                  </a:lnTo>
                  <a:lnTo>
                    <a:pt x="945" y="824"/>
                  </a:lnTo>
                  <a:lnTo>
                    <a:pt x="996" y="827"/>
                  </a:lnTo>
                  <a:lnTo>
                    <a:pt x="1057" y="830"/>
                  </a:lnTo>
                  <a:lnTo>
                    <a:pt x="1147" y="805"/>
                  </a:lnTo>
                  <a:lnTo>
                    <a:pt x="1225" y="780"/>
                  </a:lnTo>
                  <a:lnTo>
                    <a:pt x="1289" y="749"/>
                  </a:lnTo>
                  <a:lnTo>
                    <a:pt x="1344" y="715"/>
                  </a:lnTo>
                  <a:lnTo>
                    <a:pt x="1383" y="669"/>
                  </a:lnTo>
                  <a:lnTo>
                    <a:pt x="1413" y="616"/>
                  </a:lnTo>
                  <a:lnTo>
                    <a:pt x="1430" y="551"/>
                  </a:lnTo>
                  <a:lnTo>
                    <a:pt x="1437" y="473"/>
                  </a:lnTo>
                  <a:lnTo>
                    <a:pt x="1427" y="451"/>
                  </a:lnTo>
                  <a:lnTo>
                    <a:pt x="1418" y="436"/>
                  </a:lnTo>
                  <a:lnTo>
                    <a:pt x="1407" y="423"/>
                  </a:lnTo>
                  <a:lnTo>
                    <a:pt x="1396" y="415"/>
                  </a:lnTo>
                  <a:lnTo>
                    <a:pt x="1384" y="406"/>
                  </a:lnTo>
                  <a:lnTo>
                    <a:pt x="1373" y="399"/>
                  </a:lnTo>
                  <a:lnTo>
                    <a:pt x="1362" y="392"/>
                  </a:lnTo>
                  <a:lnTo>
                    <a:pt x="1356" y="384"/>
                  </a:lnTo>
                  <a:lnTo>
                    <a:pt x="1362" y="374"/>
                  </a:lnTo>
                  <a:lnTo>
                    <a:pt x="1371" y="368"/>
                  </a:lnTo>
                  <a:lnTo>
                    <a:pt x="1378" y="364"/>
                  </a:lnTo>
                  <a:lnTo>
                    <a:pt x="1388" y="362"/>
                  </a:lnTo>
                  <a:lnTo>
                    <a:pt x="1398" y="361"/>
                  </a:lnTo>
                  <a:lnTo>
                    <a:pt x="1410" y="359"/>
                  </a:lnTo>
                  <a:lnTo>
                    <a:pt x="1422" y="358"/>
                  </a:lnTo>
                  <a:lnTo>
                    <a:pt x="1437" y="356"/>
                  </a:lnTo>
                  <a:lnTo>
                    <a:pt x="1497" y="315"/>
                  </a:lnTo>
                  <a:lnTo>
                    <a:pt x="1529" y="271"/>
                  </a:lnTo>
                  <a:lnTo>
                    <a:pt x="1537" y="222"/>
                  </a:lnTo>
                  <a:lnTo>
                    <a:pt x="1525" y="175"/>
                  </a:lnTo>
                  <a:lnTo>
                    <a:pt x="1497" y="127"/>
                  </a:lnTo>
                  <a:lnTo>
                    <a:pt x="1456" y="86"/>
                  </a:lnTo>
                  <a:lnTo>
                    <a:pt x="1408" y="52"/>
                  </a:lnTo>
                  <a:lnTo>
                    <a:pt x="1356" y="27"/>
                  </a:lnTo>
                  <a:lnTo>
                    <a:pt x="1318" y="27"/>
                  </a:lnTo>
                  <a:lnTo>
                    <a:pt x="1289" y="30"/>
                  </a:lnTo>
                  <a:lnTo>
                    <a:pt x="1264" y="34"/>
                  </a:lnTo>
                  <a:lnTo>
                    <a:pt x="1244" y="45"/>
                  </a:lnTo>
                  <a:lnTo>
                    <a:pt x="1225" y="56"/>
                  </a:lnTo>
                  <a:lnTo>
                    <a:pt x="1210" y="74"/>
                  </a:lnTo>
                  <a:lnTo>
                    <a:pt x="1194" y="96"/>
                  </a:lnTo>
                  <a:lnTo>
                    <a:pt x="1181" y="124"/>
                  </a:lnTo>
                  <a:lnTo>
                    <a:pt x="1174" y="124"/>
                  </a:lnTo>
                  <a:lnTo>
                    <a:pt x="1160" y="124"/>
                  </a:lnTo>
                  <a:lnTo>
                    <a:pt x="1164" y="98"/>
                  </a:lnTo>
                  <a:lnTo>
                    <a:pt x="1176" y="74"/>
                  </a:lnTo>
                  <a:lnTo>
                    <a:pt x="1193" y="52"/>
                  </a:lnTo>
                  <a:lnTo>
                    <a:pt x="1216" y="36"/>
                  </a:lnTo>
                  <a:lnTo>
                    <a:pt x="1240" y="19"/>
                  </a:lnTo>
                  <a:lnTo>
                    <a:pt x="1271" y="9"/>
                  </a:lnTo>
                  <a:lnTo>
                    <a:pt x="1301" y="2"/>
                  </a:lnTo>
                  <a:lnTo>
                    <a:pt x="1335" y="0"/>
                  </a:lnTo>
                  <a:lnTo>
                    <a:pt x="1391" y="27"/>
                  </a:lnTo>
                  <a:lnTo>
                    <a:pt x="1447" y="64"/>
                  </a:lnTo>
                  <a:lnTo>
                    <a:pt x="1497" y="107"/>
                  </a:lnTo>
                  <a:lnTo>
                    <a:pt x="1536" y="157"/>
                  </a:lnTo>
                  <a:lnTo>
                    <a:pt x="1554" y="209"/>
                  </a:lnTo>
                  <a:lnTo>
                    <a:pt x="1554" y="263"/>
                  </a:lnTo>
                  <a:lnTo>
                    <a:pt x="1525" y="319"/>
                  </a:lnTo>
                  <a:lnTo>
                    <a:pt x="1468" y="375"/>
                  </a:lnTo>
                  <a:lnTo>
                    <a:pt x="1452" y="375"/>
                  </a:lnTo>
                  <a:lnTo>
                    <a:pt x="1442" y="380"/>
                  </a:lnTo>
                  <a:lnTo>
                    <a:pt x="1429" y="386"/>
                  </a:lnTo>
                  <a:lnTo>
                    <a:pt x="1417" y="393"/>
                  </a:lnTo>
                  <a:lnTo>
                    <a:pt x="1429" y="420"/>
                  </a:lnTo>
                  <a:lnTo>
                    <a:pt x="1439" y="448"/>
                  </a:lnTo>
                  <a:lnTo>
                    <a:pt x="1446" y="471"/>
                  </a:lnTo>
                  <a:lnTo>
                    <a:pt x="1451" y="498"/>
                  </a:lnTo>
                  <a:lnTo>
                    <a:pt x="1451" y="523"/>
                  </a:lnTo>
                  <a:lnTo>
                    <a:pt x="1451" y="553"/>
                  </a:lnTo>
                  <a:lnTo>
                    <a:pt x="1449" y="585"/>
                  </a:lnTo>
                  <a:lnTo>
                    <a:pt x="1447" y="625"/>
                  </a:lnTo>
                  <a:lnTo>
                    <a:pt x="1379" y="705"/>
                  </a:lnTo>
                  <a:lnTo>
                    <a:pt x="1301" y="767"/>
                  </a:lnTo>
                  <a:lnTo>
                    <a:pt x="1210" y="811"/>
                  </a:lnTo>
                  <a:lnTo>
                    <a:pt x="1114" y="838"/>
                  </a:lnTo>
                  <a:lnTo>
                    <a:pt x="1013" y="844"/>
                  </a:lnTo>
                  <a:lnTo>
                    <a:pt x="914" y="832"/>
                  </a:lnTo>
                  <a:lnTo>
                    <a:pt x="817" y="799"/>
                  </a:lnTo>
                  <a:lnTo>
                    <a:pt x="729" y="751"/>
                  </a:lnTo>
                  <a:lnTo>
                    <a:pt x="714" y="753"/>
                  </a:lnTo>
                  <a:lnTo>
                    <a:pt x="705" y="759"/>
                  </a:lnTo>
                  <a:lnTo>
                    <a:pt x="698" y="765"/>
                  </a:lnTo>
                  <a:lnTo>
                    <a:pt x="697" y="774"/>
                  </a:lnTo>
                  <a:lnTo>
                    <a:pt x="693" y="783"/>
                  </a:lnTo>
                  <a:lnTo>
                    <a:pt x="692" y="792"/>
                  </a:lnTo>
                  <a:lnTo>
                    <a:pt x="690" y="802"/>
                  </a:lnTo>
                  <a:lnTo>
                    <a:pt x="688" y="813"/>
                  </a:lnTo>
                  <a:lnTo>
                    <a:pt x="664" y="824"/>
                  </a:lnTo>
                  <a:lnTo>
                    <a:pt x="644" y="835"/>
                  </a:lnTo>
                  <a:lnTo>
                    <a:pt x="625" y="844"/>
                  </a:lnTo>
                  <a:lnTo>
                    <a:pt x="610" y="852"/>
                  </a:lnTo>
                  <a:lnTo>
                    <a:pt x="591" y="858"/>
                  </a:lnTo>
                  <a:lnTo>
                    <a:pt x="574" y="866"/>
                  </a:lnTo>
                  <a:lnTo>
                    <a:pt x="554" y="870"/>
                  </a:lnTo>
                  <a:lnTo>
                    <a:pt x="534" y="87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54" name="Freeform 17">
              <a:extLst>
                <a:ext uri="{FF2B5EF4-FFF2-40B4-BE49-F238E27FC236}">
                  <a16:creationId xmlns:a16="http://schemas.microsoft.com/office/drawing/2014/main" id="{641C6F0B-735A-4C86-A039-8CBFE1B61145}"/>
                </a:ext>
              </a:extLst>
            </p:cNvPr>
            <p:cNvSpPr>
              <a:spLocks/>
            </p:cNvSpPr>
            <p:nvPr/>
          </p:nvSpPr>
          <p:spPr bwMode="auto">
            <a:xfrm>
              <a:off x="1890" y="1454"/>
              <a:ext cx="382" cy="478"/>
            </a:xfrm>
            <a:custGeom>
              <a:avLst/>
              <a:gdLst>
                <a:gd name="T0" fmla="*/ 1 w 762"/>
                <a:gd name="T1" fmla="*/ 1 h 956"/>
                <a:gd name="T2" fmla="*/ 1 w 762"/>
                <a:gd name="T3" fmla="*/ 1 h 956"/>
                <a:gd name="T4" fmla="*/ 1 w 762"/>
                <a:gd name="T5" fmla="*/ 1 h 956"/>
                <a:gd name="T6" fmla="*/ 1 w 762"/>
                <a:gd name="T7" fmla="*/ 1 h 956"/>
                <a:gd name="T8" fmla="*/ 1 w 762"/>
                <a:gd name="T9" fmla="*/ 1 h 956"/>
                <a:gd name="T10" fmla="*/ 0 w 762"/>
                <a:gd name="T11" fmla="*/ 1 h 956"/>
                <a:gd name="T12" fmla="*/ 1 w 762"/>
                <a:gd name="T13" fmla="*/ 1 h 956"/>
                <a:gd name="T14" fmla="*/ 1 w 762"/>
                <a:gd name="T15" fmla="*/ 1 h 956"/>
                <a:gd name="T16" fmla="*/ 1 w 762"/>
                <a:gd name="T17" fmla="*/ 1 h 956"/>
                <a:gd name="T18" fmla="*/ 1 w 762"/>
                <a:gd name="T19" fmla="*/ 1 h 956"/>
                <a:gd name="T20" fmla="*/ 1 w 762"/>
                <a:gd name="T21" fmla="*/ 1 h 956"/>
                <a:gd name="T22" fmla="*/ 1 w 762"/>
                <a:gd name="T23" fmla="*/ 1 h 956"/>
                <a:gd name="T24" fmla="*/ 1 w 762"/>
                <a:gd name="T25" fmla="*/ 1 h 956"/>
                <a:gd name="T26" fmla="*/ 1 w 762"/>
                <a:gd name="T27" fmla="*/ 1 h 956"/>
                <a:gd name="T28" fmla="*/ 1 w 762"/>
                <a:gd name="T29" fmla="*/ 1 h 956"/>
                <a:gd name="T30" fmla="*/ 1 w 762"/>
                <a:gd name="T31" fmla="*/ 1 h 956"/>
                <a:gd name="T32" fmla="*/ 1 w 762"/>
                <a:gd name="T33" fmla="*/ 1 h 956"/>
                <a:gd name="T34" fmla="*/ 1 w 762"/>
                <a:gd name="T35" fmla="*/ 1 h 956"/>
                <a:gd name="T36" fmla="*/ 1 w 762"/>
                <a:gd name="T37" fmla="*/ 1 h 956"/>
                <a:gd name="T38" fmla="*/ 1 w 762"/>
                <a:gd name="T39" fmla="*/ 1 h 956"/>
                <a:gd name="T40" fmla="*/ 1 w 762"/>
                <a:gd name="T41" fmla="*/ 1 h 956"/>
                <a:gd name="T42" fmla="*/ 1 w 762"/>
                <a:gd name="T43" fmla="*/ 1 h 956"/>
                <a:gd name="T44" fmla="*/ 1 w 762"/>
                <a:gd name="T45" fmla="*/ 1 h 956"/>
                <a:gd name="T46" fmla="*/ 1 w 762"/>
                <a:gd name="T47" fmla="*/ 1 h 956"/>
                <a:gd name="T48" fmla="*/ 1 w 762"/>
                <a:gd name="T49" fmla="*/ 1 h 956"/>
                <a:gd name="T50" fmla="*/ 1 w 762"/>
                <a:gd name="T51" fmla="*/ 1 h 956"/>
                <a:gd name="T52" fmla="*/ 1 w 762"/>
                <a:gd name="T53" fmla="*/ 1 h 956"/>
                <a:gd name="T54" fmla="*/ 1 w 762"/>
                <a:gd name="T55" fmla="*/ 1 h 956"/>
                <a:gd name="T56" fmla="*/ 1 w 762"/>
                <a:gd name="T57" fmla="*/ 1 h 956"/>
                <a:gd name="T58" fmla="*/ 1 w 762"/>
                <a:gd name="T59" fmla="*/ 1 h 956"/>
                <a:gd name="T60" fmla="*/ 1 w 762"/>
                <a:gd name="T61" fmla="*/ 1 h 956"/>
                <a:gd name="T62" fmla="*/ 1 w 762"/>
                <a:gd name="T63" fmla="*/ 1 h 956"/>
                <a:gd name="T64" fmla="*/ 1 w 762"/>
                <a:gd name="T65" fmla="*/ 1 h 956"/>
                <a:gd name="T66" fmla="*/ 1 w 762"/>
                <a:gd name="T67" fmla="*/ 1 h 956"/>
                <a:gd name="T68" fmla="*/ 1 w 762"/>
                <a:gd name="T69" fmla="*/ 1 h 956"/>
                <a:gd name="T70" fmla="*/ 1 w 762"/>
                <a:gd name="T71" fmla="*/ 1 h 956"/>
                <a:gd name="T72" fmla="*/ 1 w 762"/>
                <a:gd name="T73" fmla="*/ 1 h 956"/>
                <a:gd name="T74" fmla="*/ 1 w 762"/>
                <a:gd name="T75" fmla="*/ 1 h 956"/>
                <a:gd name="T76" fmla="*/ 1 w 762"/>
                <a:gd name="T77" fmla="*/ 1 h 956"/>
                <a:gd name="T78" fmla="*/ 1 w 762"/>
                <a:gd name="T79" fmla="*/ 1 h 956"/>
                <a:gd name="T80" fmla="*/ 1 w 762"/>
                <a:gd name="T81" fmla="*/ 1 h 956"/>
                <a:gd name="T82" fmla="*/ 1 w 762"/>
                <a:gd name="T83" fmla="*/ 1 h 956"/>
                <a:gd name="T84" fmla="*/ 1 w 762"/>
                <a:gd name="T85" fmla="*/ 1 h 956"/>
                <a:gd name="T86" fmla="*/ 1 w 762"/>
                <a:gd name="T87" fmla="*/ 1 h 956"/>
                <a:gd name="T88" fmla="*/ 1 w 762"/>
                <a:gd name="T89" fmla="*/ 1 h 956"/>
                <a:gd name="T90" fmla="*/ 1 w 762"/>
                <a:gd name="T91" fmla="*/ 1 h 956"/>
                <a:gd name="T92" fmla="*/ 1 w 762"/>
                <a:gd name="T93" fmla="*/ 1 h 956"/>
                <a:gd name="T94" fmla="*/ 1 w 762"/>
                <a:gd name="T95" fmla="*/ 1 h 956"/>
                <a:gd name="T96" fmla="*/ 1 w 762"/>
                <a:gd name="T97" fmla="*/ 1 h 956"/>
                <a:gd name="T98" fmla="*/ 1 w 762"/>
                <a:gd name="T99" fmla="*/ 1 h 956"/>
                <a:gd name="T100" fmla="*/ 1 w 762"/>
                <a:gd name="T101" fmla="*/ 1 h 956"/>
                <a:gd name="T102" fmla="*/ 1 w 762"/>
                <a:gd name="T103" fmla="*/ 1 h 956"/>
                <a:gd name="T104" fmla="*/ 1 w 762"/>
                <a:gd name="T105" fmla="*/ 1 h 956"/>
                <a:gd name="T106" fmla="*/ 1 w 762"/>
                <a:gd name="T107" fmla="*/ 1 h 956"/>
                <a:gd name="T108" fmla="*/ 1 w 762"/>
                <a:gd name="T109" fmla="*/ 1 h 956"/>
                <a:gd name="T110" fmla="*/ 1 w 762"/>
                <a:gd name="T111" fmla="*/ 1 h 956"/>
                <a:gd name="T112" fmla="*/ 1 w 762"/>
                <a:gd name="T113" fmla="*/ 1 h 956"/>
                <a:gd name="T114" fmla="*/ 1 w 762"/>
                <a:gd name="T115" fmla="*/ 1 h 956"/>
                <a:gd name="T116" fmla="*/ 1 w 762"/>
                <a:gd name="T117" fmla="*/ 1 h 956"/>
                <a:gd name="T118" fmla="*/ 1 w 762"/>
                <a:gd name="T119" fmla="*/ 1 h 95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762"/>
                <a:gd name="T181" fmla="*/ 0 h 956"/>
                <a:gd name="T182" fmla="*/ 762 w 762"/>
                <a:gd name="T183" fmla="*/ 956 h 95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762" h="956">
                  <a:moveTo>
                    <a:pt x="156" y="956"/>
                  </a:moveTo>
                  <a:lnTo>
                    <a:pt x="146" y="946"/>
                  </a:lnTo>
                  <a:lnTo>
                    <a:pt x="136" y="937"/>
                  </a:lnTo>
                  <a:lnTo>
                    <a:pt x="125" y="928"/>
                  </a:lnTo>
                  <a:lnTo>
                    <a:pt x="115" y="922"/>
                  </a:lnTo>
                  <a:lnTo>
                    <a:pt x="103" y="915"/>
                  </a:lnTo>
                  <a:lnTo>
                    <a:pt x="95" y="910"/>
                  </a:lnTo>
                  <a:lnTo>
                    <a:pt x="86" y="906"/>
                  </a:lnTo>
                  <a:lnTo>
                    <a:pt x="83" y="903"/>
                  </a:lnTo>
                  <a:lnTo>
                    <a:pt x="37" y="848"/>
                  </a:lnTo>
                  <a:lnTo>
                    <a:pt x="10" y="798"/>
                  </a:lnTo>
                  <a:lnTo>
                    <a:pt x="0" y="749"/>
                  </a:lnTo>
                  <a:lnTo>
                    <a:pt x="6" y="705"/>
                  </a:lnTo>
                  <a:lnTo>
                    <a:pt x="29" y="662"/>
                  </a:lnTo>
                  <a:lnTo>
                    <a:pt x="66" y="625"/>
                  </a:lnTo>
                  <a:lnTo>
                    <a:pt x="119" y="591"/>
                  </a:lnTo>
                  <a:lnTo>
                    <a:pt x="186" y="563"/>
                  </a:lnTo>
                  <a:lnTo>
                    <a:pt x="198" y="563"/>
                  </a:lnTo>
                  <a:lnTo>
                    <a:pt x="215" y="563"/>
                  </a:lnTo>
                  <a:lnTo>
                    <a:pt x="232" y="563"/>
                  </a:lnTo>
                  <a:lnTo>
                    <a:pt x="253" y="565"/>
                  </a:lnTo>
                  <a:lnTo>
                    <a:pt x="270" y="563"/>
                  </a:lnTo>
                  <a:lnTo>
                    <a:pt x="288" y="562"/>
                  </a:lnTo>
                  <a:lnTo>
                    <a:pt x="305" y="559"/>
                  </a:lnTo>
                  <a:lnTo>
                    <a:pt x="321" y="554"/>
                  </a:lnTo>
                  <a:lnTo>
                    <a:pt x="321" y="545"/>
                  </a:lnTo>
                  <a:lnTo>
                    <a:pt x="321" y="537"/>
                  </a:lnTo>
                  <a:lnTo>
                    <a:pt x="292" y="511"/>
                  </a:lnTo>
                  <a:lnTo>
                    <a:pt x="265" y="486"/>
                  </a:lnTo>
                  <a:lnTo>
                    <a:pt x="237" y="463"/>
                  </a:lnTo>
                  <a:lnTo>
                    <a:pt x="220" y="442"/>
                  </a:lnTo>
                  <a:lnTo>
                    <a:pt x="212" y="421"/>
                  </a:lnTo>
                  <a:lnTo>
                    <a:pt x="219" y="407"/>
                  </a:lnTo>
                  <a:lnTo>
                    <a:pt x="246" y="393"/>
                  </a:lnTo>
                  <a:lnTo>
                    <a:pt x="299" y="384"/>
                  </a:lnTo>
                  <a:lnTo>
                    <a:pt x="309" y="376"/>
                  </a:lnTo>
                  <a:lnTo>
                    <a:pt x="321" y="367"/>
                  </a:lnTo>
                  <a:lnTo>
                    <a:pt x="321" y="353"/>
                  </a:lnTo>
                  <a:lnTo>
                    <a:pt x="321" y="340"/>
                  </a:lnTo>
                  <a:lnTo>
                    <a:pt x="246" y="256"/>
                  </a:lnTo>
                  <a:lnTo>
                    <a:pt x="214" y="185"/>
                  </a:lnTo>
                  <a:lnTo>
                    <a:pt x="212" y="125"/>
                  </a:lnTo>
                  <a:lnTo>
                    <a:pt x="244" y="79"/>
                  </a:lnTo>
                  <a:lnTo>
                    <a:pt x="300" y="42"/>
                  </a:lnTo>
                  <a:lnTo>
                    <a:pt x="380" y="18"/>
                  </a:lnTo>
                  <a:lnTo>
                    <a:pt x="475" y="5"/>
                  </a:lnTo>
                  <a:lnTo>
                    <a:pt x="587" y="0"/>
                  </a:lnTo>
                  <a:lnTo>
                    <a:pt x="604" y="3"/>
                  </a:lnTo>
                  <a:lnTo>
                    <a:pt x="623" y="6"/>
                  </a:lnTo>
                  <a:lnTo>
                    <a:pt x="640" y="11"/>
                  </a:lnTo>
                  <a:lnTo>
                    <a:pt x="659" y="17"/>
                  </a:lnTo>
                  <a:lnTo>
                    <a:pt x="674" y="21"/>
                  </a:lnTo>
                  <a:lnTo>
                    <a:pt x="693" y="30"/>
                  </a:lnTo>
                  <a:lnTo>
                    <a:pt x="710" y="40"/>
                  </a:lnTo>
                  <a:lnTo>
                    <a:pt x="730" y="54"/>
                  </a:lnTo>
                  <a:lnTo>
                    <a:pt x="725" y="63"/>
                  </a:lnTo>
                  <a:lnTo>
                    <a:pt x="723" y="74"/>
                  </a:lnTo>
                  <a:lnTo>
                    <a:pt x="720" y="85"/>
                  </a:lnTo>
                  <a:lnTo>
                    <a:pt x="720" y="98"/>
                  </a:lnTo>
                  <a:lnTo>
                    <a:pt x="720" y="110"/>
                  </a:lnTo>
                  <a:lnTo>
                    <a:pt x="720" y="122"/>
                  </a:lnTo>
                  <a:lnTo>
                    <a:pt x="720" y="132"/>
                  </a:lnTo>
                  <a:lnTo>
                    <a:pt x="720" y="144"/>
                  </a:lnTo>
                  <a:lnTo>
                    <a:pt x="727" y="159"/>
                  </a:lnTo>
                  <a:lnTo>
                    <a:pt x="733" y="175"/>
                  </a:lnTo>
                  <a:lnTo>
                    <a:pt x="740" y="188"/>
                  </a:lnTo>
                  <a:lnTo>
                    <a:pt x="749" y="201"/>
                  </a:lnTo>
                  <a:lnTo>
                    <a:pt x="752" y="210"/>
                  </a:lnTo>
                  <a:lnTo>
                    <a:pt x="757" y="221"/>
                  </a:lnTo>
                  <a:lnTo>
                    <a:pt x="760" y="226"/>
                  </a:lnTo>
                  <a:lnTo>
                    <a:pt x="762" y="232"/>
                  </a:lnTo>
                  <a:lnTo>
                    <a:pt x="740" y="240"/>
                  </a:lnTo>
                  <a:lnTo>
                    <a:pt x="727" y="246"/>
                  </a:lnTo>
                  <a:lnTo>
                    <a:pt x="716" y="250"/>
                  </a:lnTo>
                  <a:lnTo>
                    <a:pt x="711" y="256"/>
                  </a:lnTo>
                  <a:lnTo>
                    <a:pt x="704" y="260"/>
                  </a:lnTo>
                  <a:lnTo>
                    <a:pt x="699" y="269"/>
                  </a:lnTo>
                  <a:lnTo>
                    <a:pt x="691" y="280"/>
                  </a:lnTo>
                  <a:lnTo>
                    <a:pt x="679" y="296"/>
                  </a:lnTo>
                  <a:lnTo>
                    <a:pt x="679" y="303"/>
                  </a:lnTo>
                  <a:lnTo>
                    <a:pt x="684" y="314"/>
                  </a:lnTo>
                  <a:lnTo>
                    <a:pt x="691" y="327"/>
                  </a:lnTo>
                  <a:lnTo>
                    <a:pt x="699" y="340"/>
                  </a:lnTo>
                  <a:lnTo>
                    <a:pt x="706" y="352"/>
                  </a:lnTo>
                  <a:lnTo>
                    <a:pt x="713" y="365"/>
                  </a:lnTo>
                  <a:lnTo>
                    <a:pt x="716" y="376"/>
                  </a:lnTo>
                  <a:lnTo>
                    <a:pt x="720" y="384"/>
                  </a:lnTo>
                  <a:lnTo>
                    <a:pt x="672" y="401"/>
                  </a:lnTo>
                  <a:lnTo>
                    <a:pt x="637" y="426"/>
                  </a:lnTo>
                  <a:lnTo>
                    <a:pt x="611" y="455"/>
                  </a:lnTo>
                  <a:lnTo>
                    <a:pt x="596" y="489"/>
                  </a:lnTo>
                  <a:lnTo>
                    <a:pt x="591" y="526"/>
                  </a:lnTo>
                  <a:lnTo>
                    <a:pt x="597" y="566"/>
                  </a:lnTo>
                  <a:lnTo>
                    <a:pt x="616" y="605"/>
                  </a:lnTo>
                  <a:lnTo>
                    <a:pt x="648" y="643"/>
                  </a:lnTo>
                  <a:lnTo>
                    <a:pt x="643" y="643"/>
                  </a:lnTo>
                  <a:lnTo>
                    <a:pt x="638" y="652"/>
                  </a:lnTo>
                  <a:lnTo>
                    <a:pt x="596" y="665"/>
                  </a:lnTo>
                  <a:lnTo>
                    <a:pt x="560" y="684"/>
                  </a:lnTo>
                  <a:lnTo>
                    <a:pt x="530" y="705"/>
                  </a:lnTo>
                  <a:lnTo>
                    <a:pt x="511" y="732"/>
                  </a:lnTo>
                  <a:lnTo>
                    <a:pt x="499" y="757"/>
                  </a:lnTo>
                  <a:lnTo>
                    <a:pt x="501" y="788"/>
                  </a:lnTo>
                  <a:lnTo>
                    <a:pt x="514" y="820"/>
                  </a:lnTo>
                  <a:lnTo>
                    <a:pt x="547" y="857"/>
                  </a:lnTo>
                  <a:lnTo>
                    <a:pt x="480" y="867"/>
                  </a:lnTo>
                  <a:lnTo>
                    <a:pt x="431" y="878"/>
                  </a:lnTo>
                  <a:lnTo>
                    <a:pt x="394" y="884"/>
                  </a:lnTo>
                  <a:lnTo>
                    <a:pt x="367" y="891"/>
                  </a:lnTo>
                  <a:lnTo>
                    <a:pt x="343" y="895"/>
                  </a:lnTo>
                  <a:lnTo>
                    <a:pt x="326" y="900"/>
                  </a:lnTo>
                  <a:lnTo>
                    <a:pt x="307" y="904"/>
                  </a:lnTo>
                  <a:lnTo>
                    <a:pt x="288" y="912"/>
                  </a:lnTo>
                  <a:lnTo>
                    <a:pt x="271" y="918"/>
                  </a:lnTo>
                  <a:lnTo>
                    <a:pt x="254" y="925"/>
                  </a:lnTo>
                  <a:lnTo>
                    <a:pt x="236" y="932"/>
                  </a:lnTo>
                  <a:lnTo>
                    <a:pt x="217" y="940"/>
                  </a:lnTo>
                  <a:lnTo>
                    <a:pt x="198" y="944"/>
                  </a:lnTo>
                  <a:lnTo>
                    <a:pt x="183" y="950"/>
                  </a:lnTo>
                  <a:lnTo>
                    <a:pt x="168" y="953"/>
                  </a:lnTo>
                  <a:lnTo>
                    <a:pt x="156" y="956"/>
                  </a:lnTo>
                  <a:close/>
                </a:path>
              </a:pathLst>
            </a:custGeom>
            <a:solidFill>
              <a:srgbClr val="00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55" name="Freeform 18">
              <a:extLst>
                <a:ext uri="{FF2B5EF4-FFF2-40B4-BE49-F238E27FC236}">
                  <a16:creationId xmlns:a16="http://schemas.microsoft.com/office/drawing/2014/main" id="{3EC13ADA-15B8-4372-AD5F-0B7F2CBD0901}"/>
                </a:ext>
              </a:extLst>
            </p:cNvPr>
            <p:cNvSpPr>
              <a:spLocks/>
            </p:cNvSpPr>
            <p:nvPr/>
          </p:nvSpPr>
          <p:spPr bwMode="auto">
            <a:xfrm>
              <a:off x="2902" y="1905"/>
              <a:ext cx="11" cy="14"/>
            </a:xfrm>
            <a:custGeom>
              <a:avLst/>
              <a:gdLst>
                <a:gd name="T0" fmla="*/ 0 w 20"/>
                <a:gd name="T1" fmla="*/ 1 h 26"/>
                <a:gd name="T2" fmla="*/ 1 w 20"/>
                <a:gd name="T3" fmla="*/ 1 h 26"/>
                <a:gd name="T4" fmla="*/ 1 w 20"/>
                <a:gd name="T5" fmla="*/ 1 h 26"/>
                <a:gd name="T6" fmla="*/ 1 w 20"/>
                <a:gd name="T7" fmla="*/ 1 h 26"/>
                <a:gd name="T8" fmla="*/ 1 w 20"/>
                <a:gd name="T9" fmla="*/ 1 h 26"/>
                <a:gd name="T10" fmla="*/ 1 w 20"/>
                <a:gd name="T11" fmla="*/ 0 h 26"/>
                <a:gd name="T12" fmla="*/ 1 w 20"/>
                <a:gd name="T13" fmla="*/ 0 h 26"/>
                <a:gd name="T14" fmla="*/ 1 w 20"/>
                <a:gd name="T15" fmla="*/ 1 h 26"/>
                <a:gd name="T16" fmla="*/ 1 w 20"/>
                <a:gd name="T17" fmla="*/ 1 h 26"/>
                <a:gd name="T18" fmla="*/ 1 w 20"/>
                <a:gd name="T19" fmla="*/ 1 h 26"/>
                <a:gd name="T20" fmla="*/ 0 w 20"/>
                <a:gd name="T21" fmla="*/ 1 h 2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0"/>
                <a:gd name="T34" fmla="*/ 0 h 26"/>
                <a:gd name="T35" fmla="*/ 20 w 20"/>
                <a:gd name="T36" fmla="*/ 26 h 2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0" h="26">
                  <a:moveTo>
                    <a:pt x="0" y="26"/>
                  </a:moveTo>
                  <a:lnTo>
                    <a:pt x="2" y="16"/>
                  </a:lnTo>
                  <a:lnTo>
                    <a:pt x="5" y="10"/>
                  </a:lnTo>
                  <a:lnTo>
                    <a:pt x="7" y="4"/>
                  </a:lnTo>
                  <a:lnTo>
                    <a:pt x="8" y="3"/>
                  </a:lnTo>
                  <a:lnTo>
                    <a:pt x="8" y="0"/>
                  </a:lnTo>
                  <a:lnTo>
                    <a:pt x="10" y="0"/>
                  </a:lnTo>
                  <a:lnTo>
                    <a:pt x="10" y="4"/>
                  </a:lnTo>
                  <a:lnTo>
                    <a:pt x="20" y="18"/>
                  </a:lnTo>
                  <a:lnTo>
                    <a:pt x="5" y="18"/>
                  </a:lnTo>
                  <a:lnTo>
                    <a:pt x="0" y="2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56" name="Freeform 19">
              <a:extLst>
                <a:ext uri="{FF2B5EF4-FFF2-40B4-BE49-F238E27FC236}">
                  <a16:creationId xmlns:a16="http://schemas.microsoft.com/office/drawing/2014/main" id="{BE77B6D8-C3CB-4A6B-BD7B-F0BBD6AAFA34}"/>
                </a:ext>
              </a:extLst>
            </p:cNvPr>
            <p:cNvSpPr>
              <a:spLocks/>
            </p:cNvSpPr>
            <p:nvPr/>
          </p:nvSpPr>
          <p:spPr bwMode="auto">
            <a:xfrm>
              <a:off x="2193" y="1151"/>
              <a:ext cx="935" cy="656"/>
            </a:xfrm>
            <a:custGeom>
              <a:avLst/>
              <a:gdLst>
                <a:gd name="T0" fmla="*/ 1 w 1870"/>
                <a:gd name="T1" fmla="*/ 2 h 1215"/>
                <a:gd name="T2" fmla="*/ 1 w 1870"/>
                <a:gd name="T3" fmla="*/ 2 h 1215"/>
                <a:gd name="T4" fmla="*/ 1 w 1870"/>
                <a:gd name="T5" fmla="*/ 2 h 1215"/>
                <a:gd name="T6" fmla="*/ 1 w 1870"/>
                <a:gd name="T7" fmla="*/ 2 h 1215"/>
                <a:gd name="T8" fmla="*/ 1 w 1870"/>
                <a:gd name="T9" fmla="*/ 2 h 1215"/>
                <a:gd name="T10" fmla="*/ 1 w 1870"/>
                <a:gd name="T11" fmla="*/ 2 h 1215"/>
                <a:gd name="T12" fmla="*/ 1 w 1870"/>
                <a:gd name="T13" fmla="*/ 2 h 1215"/>
                <a:gd name="T14" fmla="*/ 1 w 1870"/>
                <a:gd name="T15" fmla="*/ 2 h 1215"/>
                <a:gd name="T16" fmla="*/ 1 w 1870"/>
                <a:gd name="T17" fmla="*/ 2 h 1215"/>
                <a:gd name="T18" fmla="*/ 1 w 1870"/>
                <a:gd name="T19" fmla="*/ 2 h 1215"/>
                <a:gd name="T20" fmla="*/ 1 w 1870"/>
                <a:gd name="T21" fmla="*/ 2 h 1215"/>
                <a:gd name="T22" fmla="*/ 1 w 1870"/>
                <a:gd name="T23" fmla="*/ 2 h 1215"/>
                <a:gd name="T24" fmla="*/ 1 w 1870"/>
                <a:gd name="T25" fmla="*/ 2 h 1215"/>
                <a:gd name="T26" fmla="*/ 1 w 1870"/>
                <a:gd name="T27" fmla="*/ 2 h 1215"/>
                <a:gd name="T28" fmla="*/ 1 w 1870"/>
                <a:gd name="T29" fmla="*/ 2 h 1215"/>
                <a:gd name="T30" fmla="*/ 1 w 1870"/>
                <a:gd name="T31" fmla="*/ 1 h 1215"/>
                <a:gd name="T32" fmla="*/ 1 w 1870"/>
                <a:gd name="T33" fmla="*/ 1 h 1215"/>
                <a:gd name="T34" fmla="*/ 1 w 1870"/>
                <a:gd name="T35" fmla="*/ 1 h 1215"/>
                <a:gd name="T36" fmla="*/ 1 w 1870"/>
                <a:gd name="T37" fmla="*/ 1 h 1215"/>
                <a:gd name="T38" fmla="*/ 1 w 1870"/>
                <a:gd name="T39" fmla="*/ 1 h 1215"/>
                <a:gd name="T40" fmla="*/ 1 w 1870"/>
                <a:gd name="T41" fmla="*/ 1 h 1215"/>
                <a:gd name="T42" fmla="*/ 1 w 1870"/>
                <a:gd name="T43" fmla="*/ 1 h 1215"/>
                <a:gd name="T44" fmla="*/ 1 w 1870"/>
                <a:gd name="T45" fmla="*/ 1 h 1215"/>
                <a:gd name="T46" fmla="*/ 1 w 1870"/>
                <a:gd name="T47" fmla="*/ 1 h 1215"/>
                <a:gd name="T48" fmla="*/ 1 w 1870"/>
                <a:gd name="T49" fmla="*/ 1 h 1215"/>
                <a:gd name="T50" fmla="*/ 1 w 1870"/>
                <a:gd name="T51" fmla="*/ 1 h 1215"/>
                <a:gd name="T52" fmla="*/ 1 w 1870"/>
                <a:gd name="T53" fmla="*/ 1 h 1215"/>
                <a:gd name="T54" fmla="*/ 2 w 1870"/>
                <a:gd name="T55" fmla="*/ 1 h 1215"/>
                <a:gd name="T56" fmla="*/ 2 w 1870"/>
                <a:gd name="T57" fmla="*/ 1 h 1215"/>
                <a:gd name="T58" fmla="*/ 2 w 1870"/>
                <a:gd name="T59" fmla="*/ 1 h 1215"/>
                <a:gd name="T60" fmla="*/ 2 w 1870"/>
                <a:gd name="T61" fmla="*/ 1 h 1215"/>
                <a:gd name="T62" fmla="*/ 2 w 1870"/>
                <a:gd name="T63" fmla="*/ 1 h 1215"/>
                <a:gd name="T64" fmla="*/ 2 w 1870"/>
                <a:gd name="T65" fmla="*/ 1 h 1215"/>
                <a:gd name="T66" fmla="*/ 2 w 1870"/>
                <a:gd name="T67" fmla="*/ 1 h 1215"/>
                <a:gd name="T68" fmla="*/ 2 w 1870"/>
                <a:gd name="T69" fmla="*/ 1 h 1215"/>
                <a:gd name="T70" fmla="*/ 2 w 1870"/>
                <a:gd name="T71" fmla="*/ 1 h 1215"/>
                <a:gd name="T72" fmla="*/ 2 w 1870"/>
                <a:gd name="T73" fmla="*/ 1 h 1215"/>
                <a:gd name="T74" fmla="*/ 2 w 1870"/>
                <a:gd name="T75" fmla="*/ 1 h 1215"/>
                <a:gd name="T76" fmla="*/ 2 w 1870"/>
                <a:gd name="T77" fmla="*/ 1 h 1215"/>
                <a:gd name="T78" fmla="*/ 2 w 1870"/>
                <a:gd name="T79" fmla="*/ 1 h 1215"/>
                <a:gd name="T80" fmla="*/ 2 w 1870"/>
                <a:gd name="T81" fmla="*/ 1 h 1215"/>
                <a:gd name="T82" fmla="*/ 2 w 1870"/>
                <a:gd name="T83" fmla="*/ 1 h 1215"/>
                <a:gd name="T84" fmla="*/ 2 w 1870"/>
                <a:gd name="T85" fmla="*/ 1 h 1215"/>
                <a:gd name="T86" fmla="*/ 2 w 1870"/>
                <a:gd name="T87" fmla="*/ 1 h 1215"/>
                <a:gd name="T88" fmla="*/ 2 w 1870"/>
                <a:gd name="T89" fmla="*/ 1 h 1215"/>
                <a:gd name="T90" fmla="*/ 2 w 1870"/>
                <a:gd name="T91" fmla="*/ 1 h 1215"/>
                <a:gd name="T92" fmla="*/ 2 w 1870"/>
                <a:gd name="T93" fmla="*/ 2 h 1215"/>
                <a:gd name="T94" fmla="*/ 2 w 1870"/>
                <a:gd name="T95" fmla="*/ 2 h 1215"/>
                <a:gd name="T96" fmla="*/ 2 w 1870"/>
                <a:gd name="T97" fmla="*/ 2 h 1215"/>
                <a:gd name="T98" fmla="*/ 2 w 1870"/>
                <a:gd name="T99" fmla="*/ 2 h 1215"/>
                <a:gd name="T100" fmla="*/ 2 w 1870"/>
                <a:gd name="T101" fmla="*/ 2 h 1215"/>
                <a:gd name="T102" fmla="*/ 1 w 1870"/>
                <a:gd name="T103" fmla="*/ 2 h 1215"/>
                <a:gd name="T104" fmla="*/ 1 w 1870"/>
                <a:gd name="T105" fmla="*/ 2 h 1215"/>
                <a:gd name="T106" fmla="*/ 1 w 1870"/>
                <a:gd name="T107" fmla="*/ 2 h 1215"/>
                <a:gd name="T108" fmla="*/ 1 w 1870"/>
                <a:gd name="T109" fmla="*/ 2 h 1215"/>
                <a:gd name="T110" fmla="*/ 1 w 1870"/>
                <a:gd name="T111" fmla="*/ 2 h 1215"/>
                <a:gd name="T112" fmla="*/ 1 w 1870"/>
                <a:gd name="T113" fmla="*/ 2 h 1215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1870"/>
                <a:gd name="T172" fmla="*/ 0 h 1215"/>
                <a:gd name="T173" fmla="*/ 1870 w 1870"/>
                <a:gd name="T174" fmla="*/ 1215 h 1215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1870" h="1215">
                  <a:moveTo>
                    <a:pt x="565" y="1215"/>
                  </a:moveTo>
                  <a:lnTo>
                    <a:pt x="560" y="1177"/>
                  </a:lnTo>
                  <a:lnTo>
                    <a:pt x="557" y="1149"/>
                  </a:lnTo>
                  <a:lnTo>
                    <a:pt x="550" y="1124"/>
                  </a:lnTo>
                  <a:lnTo>
                    <a:pt x="545" y="1105"/>
                  </a:lnTo>
                  <a:lnTo>
                    <a:pt x="531" y="1087"/>
                  </a:lnTo>
                  <a:lnTo>
                    <a:pt x="516" y="1071"/>
                  </a:lnTo>
                  <a:lnTo>
                    <a:pt x="492" y="1054"/>
                  </a:lnTo>
                  <a:lnTo>
                    <a:pt x="464" y="1037"/>
                  </a:lnTo>
                  <a:lnTo>
                    <a:pt x="406" y="1034"/>
                  </a:lnTo>
                  <a:lnTo>
                    <a:pt x="363" y="1037"/>
                  </a:lnTo>
                  <a:lnTo>
                    <a:pt x="331" y="1044"/>
                  </a:lnTo>
                  <a:lnTo>
                    <a:pt x="306" y="1057"/>
                  </a:lnTo>
                  <a:lnTo>
                    <a:pt x="284" y="1075"/>
                  </a:lnTo>
                  <a:lnTo>
                    <a:pt x="267" y="1102"/>
                  </a:lnTo>
                  <a:lnTo>
                    <a:pt x="248" y="1136"/>
                  </a:lnTo>
                  <a:lnTo>
                    <a:pt x="228" y="1180"/>
                  </a:lnTo>
                  <a:lnTo>
                    <a:pt x="192" y="1162"/>
                  </a:lnTo>
                  <a:lnTo>
                    <a:pt x="161" y="1155"/>
                  </a:lnTo>
                  <a:lnTo>
                    <a:pt x="132" y="1149"/>
                  </a:lnTo>
                  <a:lnTo>
                    <a:pt x="107" y="1148"/>
                  </a:lnTo>
                  <a:lnTo>
                    <a:pt x="81" y="1142"/>
                  </a:lnTo>
                  <a:lnTo>
                    <a:pt x="58" y="1133"/>
                  </a:lnTo>
                  <a:lnTo>
                    <a:pt x="34" y="1116"/>
                  </a:lnTo>
                  <a:lnTo>
                    <a:pt x="12" y="1090"/>
                  </a:lnTo>
                  <a:lnTo>
                    <a:pt x="0" y="1037"/>
                  </a:lnTo>
                  <a:lnTo>
                    <a:pt x="8" y="997"/>
                  </a:lnTo>
                  <a:lnTo>
                    <a:pt x="29" y="963"/>
                  </a:lnTo>
                  <a:lnTo>
                    <a:pt x="61" y="939"/>
                  </a:lnTo>
                  <a:lnTo>
                    <a:pt x="92" y="920"/>
                  </a:lnTo>
                  <a:lnTo>
                    <a:pt x="124" y="905"/>
                  </a:lnTo>
                  <a:lnTo>
                    <a:pt x="146" y="893"/>
                  </a:lnTo>
                  <a:lnTo>
                    <a:pt x="156" y="885"/>
                  </a:lnTo>
                  <a:lnTo>
                    <a:pt x="139" y="874"/>
                  </a:lnTo>
                  <a:lnTo>
                    <a:pt x="129" y="864"/>
                  </a:lnTo>
                  <a:lnTo>
                    <a:pt x="117" y="854"/>
                  </a:lnTo>
                  <a:lnTo>
                    <a:pt x="112" y="845"/>
                  </a:lnTo>
                  <a:lnTo>
                    <a:pt x="105" y="834"/>
                  </a:lnTo>
                  <a:lnTo>
                    <a:pt x="100" y="824"/>
                  </a:lnTo>
                  <a:lnTo>
                    <a:pt x="97" y="814"/>
                  </a:lnTo>
                  <a:lnTo>
                    <a:pt x="93" y="805"/>
                  </a:lnTo>
                  <a:lnTo>
                    <a:pt x="122" y="780"/>
                  </a:lnTo>
                  <a:lnTo>
                    <a:pt x="148" y="768"/>
                  </a:lnTo>
                  <a:lnTo>
                    <a:pt x="168" y="761"/>
                  </a:lnTo>
                  <a:lnTo>
                    <a:pt x="183" y="758"/>
                  </a:lnTo>
                  <a:lnTo>
                    <a:pt x="187" y="749"/>
                  </a:lnTo>
                  <a:lnTo>
                    <a:pt x="182" y="735"/>
                  </a:lnTo>
                  <a:lnTo>
                    <a:pt x="165" y="710"/>
                  </a:lnTo>
                  <a:lnTo>
                    <a:pt x="134" y="670"/>
                  </a:lnTo>
                  <a:lnTo>
                    <a:pt x="151" y="576"/>
                  </a:lnTo>
                  <a:lnTo>
                    <a:pt x="194" y="496"/>
                  </a:lnTo>
                  <a:lnTo>
                    <a:pt x="256" y="431"/>
                  </a:lnTo>
                  <a:lnTo>
                    <a:pt x="338" y="380"/>
                  </a:lnTo>
                  <a:lnTo>
                    <a:pt x="430" y="340"/>
                  </a:lnTo>
                  <a:lnTo>
                    <a:pt x="533" y="315"/>
                  </a:lnTo>
                  <a:lnTo>
                    <a:pt x="640" y="303"/>
                  </a:lnTo>
                  <a:lnTo>
                    <a:pt x="751" y="304"/>
                  </a:lnTo>
                  <a:lnTo>
                    <a:pt x="761" y="306"/>
                  </a:lnTo>
                  <a:lnTo>
                    <a:pt x="773" y="309"/>
                  </a:lnTo>
                  <a:lnTo>
                    <a:pt x="785" y="310"/>
                  </a:lnTo>
                  <a:lnTo>
                    <a:pt x="796" y="313"/>
                  </a:lnTo>
                  <a:lnTo>
                    <a:pt x="807" y="313"/>
                  </a:lnTo>
                  <a:lnTo>
                    <a:pt x="820" y="316"/>
                  </a:lnTo>
                  <a:lnTo>
                    <a:pt x="830" y="318"/>
                  </a:lnTo>
                  <a:lnTo>
                    <a:pt x="844" y="322"/>
                  </a:lnTo>
                  <a:lnTo>
                    <a:pt x="856" y="325"/>
                  </a:lnTo>
                  <a:lnTo>
                    <a:pt x="873" y="334"/>
                  </a:lnTo>
                  <a:lnTo>
                    <a:pt x="891" y="341"/>
                  </a:lnTo>
                  <a:lnTo>
                    <a:pt x="914" y="351"/>
                  </a:lnTo>
                  <a:lnTo>
                    <a:pt x="934" y="359"/>
                  </a:lnTo>
                  <a:lnTo>
                    <a:pt x="959" y="368"/>
                  </a:lnTo>
                  <a:lnTo>
                    <a:pt x="983" y="372"/>
                  </a:lnTo>
                  <a:lnTo>
                    <a:pt x="1007" y="375"/>
                  </a:lnTo>
                  <a:lnTo>
                    <a:pt x="1012" y="366"/>
                  </a:lnTo>
                  <a:lnTo>
                    <a:pt x="1017" y="356"/>
                  </a:lnTo>
                  <a:lnTo>
                    <a:pt x="1017" y="344"/>
                  </a:lnTo>
                  <a:lnTo>
                    <a:pt x="1019" y="334"/>
                  </a:lnTo>
                  <a:lnTo>
                    <a:pt x="1017" y="320"/>
                  </a:lnTo>
                  <a:lnTo>
                    <a:pt x="1017" y="309"/>
                  </a:lnTo>
                  <a:lnTo>
                    <a:pt x="1017" y="295"/>
                  </a:lnTo>
                  <a:lnTo>
                    <a:pt x="1017" y="286"/>
                  </a:lnTo>
                  <a:lnTo>
                    <a:pt x="1027" y="264"/>
                  </a:lnTo>
                  <a:lnTo>
                    <a:pt x="1039" y="248"/>
                  </a:lnTo>
                  <a:lnTo>
                    <a:pt x="1049" y="236"/>
                  </a:lnTo>
                  <a:lnTo>
                    <a:pt x="1065" y="229"/>
                  </a:lnTo>
                  <a:lnTo>
                    <a:pt x="1080" y="223"/>
                  </a:lnTo>
                  <a:lnTo>
                    <a:pt x="1100" y="219"/>
                  </a:lnTo>
                  <a:lnTo>
                    <a:pt x="1122" y="216"/>
                  </a:lnTo>
                  <a:lnTo>
                    <a:pt x="1151" y="214"/>
                  </a:lnTo>
                  <a:lnTo>
                    <a:pt x="1167" y="216"/>
                  </a:lnTo>
                  <a:lnTo>
                    <a:pt x="1182" y="222"/>
                  </a:lnTo>
                  <a:lnTo>
                    <a:pt x="1190" y="223"/>
                  </a:lnTo>
                  <a:lnTo>
                    <a:pt x="1201" y="224"/>
                  </a:lnTo>
                  <a:lnTo>
                    <a:pt x="1211" y="224"/>
                  </a:lnTo>
                  <a:lnTo>
                    <a:pt x="1223" y="223"/>
                  </a:lnTo>
                  <a:lnTo>
                    <a:pt x="1214" y="179"/>
                  </a:lnTo>
                  <a:lnTo>
                    <a:pt x="1206" y="142"/>
                  </a:lnTo>
                  <a:lnTo>
                    <a:pt x="1201" y="109"/>
                  </a:lnTo>
                  <a:lnTo>
                    <a:pt x="1202" y="81"/>
                  </a:lnTo>
                  <a:lnTo>
                    <a:pt x="1209" y="56"/>
                  </a:lnTo>
                  <a:lnTo>
                    <a:pt x="1228" y="35"/>
                  </a:lnTo>
                  <a:lnTo>
                    <a:pt x="1258" y="16"/>
                  </a:lnTo>
                  <a:lnTo>
                    <a:pt x="1306" y="0"/>
                  </a:lnTo>
                  <a:lnTo>
                    <a:pt x="1425" y="3"/>
                  </a:lnTo>
                  <a:lnTo>
                    <a:pt x="1527" y="24"/>
                  </a:lnTo>
                  <a:lnTo>
                    <a:pt x="1612" y="62"/>
                  </a:lnTo>
                  <a:lnTo>
                    <a:pt x="1683" y="115"/>
                  </a:lnTo>
                  <a:lnTo>
                    <a:pt x="1741" y="182"/>
                  </a:lnTo>
                  <a:lnTo>
                    <a:pt x="1792" y="261"/>
                  </a:lnTo>
                  <a:lnTo>
                    <a:pt x="1832" y="350"/>
                  </a:lnTo>
                  <a:lnTo>
                    <a:pt x="1870" y="447"/>
                  </a:lnTo>
                  <a:lnTo>
                    <a:pt x="1858" y="467"/>
                  </a:lnTo>
                  <a:lnTo>
                    <a:pt x="1851" y="484"/>
                  </a:lnTo>
                  <a:lnTo>
                    <a:pt x="1849" y="499"/>
                  </a:lnTo>
                  <a:lnTo>
                    <a:pt x="1853" y="514"/>
                  </a:lnTo>
                  <a:lnTo>
                    <a:pt x="1854" y="527"/>
                  </a:lnTo>
                  <a:lnTo>
                    <a:pt x="1858" y="542"/>
                  </a:lnTo>
                  <a:lnTo>
                    <a:pt x="1859" y="558"/>
                  </a:lnTo>
                  <a:lnTo>
                    <a:pt x="1859" y="580"/>
                  </a:lnTo>
                  <a:lnTo>
                    <a:pt x="1836" y="576"/>
                  </a:lnTo>
                  <a:lnTo>
                    <a:pt x="1817" y="572"/>
                  </a:lnTo>
                  <a:lnTo>
                    <a:pt x="1797" y="567"/>
                  </a:lnTo>
                  <a:lnTo>
                    <a:pt x="1781" y="563"/>
                  </a:lnTo>
                  <a:lnTo>
                    <a:pt x="1764" y="557"/>
                  </a:lnTo>
                  <a:lnTo>
                    <a:pt x="1751" y="552"/>
                  </a:lnTo>
                  <a:lnTo>
                    <a:pt x="1737" y="548"/>
                  </a:lnTo>
                  <a:lnTo>
                    <a:pt x="1727" y="545"/>
                  </a:lnTo>
                  <a:lnTo>
                    <a:pt x="1661" y="538"/>
                  </a:lnTo>
                  <a:lnTo>
                    <a:pt x="1596" y="533"/>
                  </a:lnTo>
                  <a:lnTo>
                    <a:pt x="1533" y="532"/>
                  </a:lnTo>
                  <a:lnTo>
                    <a:pt x="1472" y="535"/>
                  </a:lnTo>
                  <a:lnTo>
                    <a:pt x="1411" y="541"/>
                  </a:lnTo>
                  <a:lnTo>
                    <a:pt x="1353" y="552"/>
                  </a:lnTo>
                  <a:lnTo>
                    <a:pt x="1297" y="570"/>
                  </a:lnTo>
                  <a:lnTo>
                    <a:pt x="1243" y="598"/>
                  </a:lnTo>
                  <a:lnTo>
                    <a:pt x="1201" y="631"/>
                  </a:lnTo>
                  <a:lnTo>
                    <a:pt x="1163" y="666"/>
                  </a:lnTo>
                  <a:lnTo>
                    <a:pt x="1131" y="703"/>
                  </a:lnTo>
                  <a:lnTo>
                    <a:pt x="1105" y="744"/>
                  </a:lnTo>
                  <a:lnTo>
                    <a:pt x="1087" y="786"/>
                  </a:lnTo>
                  <a:lnTo>
                    <a:pt x="1080" y="831"/>
                  </a:lnTo>
                  <a:lnTo>
                    <a:pt x="1083" y="882"/>
                  </a:lnTo>
                  <a:lnTo>
                    <a:pt x="1100" y="938"/>
                  </a:lnTo>
                  <a:lnTo>
                    <a:pt x="1112" y="951"/>
                  </a:lnTo>
                  <a:lnTo>
                    <a:pt x="1122" y="963"/>
                  </a:lnTo>
                  <a:lnTo>
                    <a:pt x="1129" y="970"/>
                  </a:lnTo>
                  <a:lnTo>
                    <a:pt x="1134" y="978"/>
                  </a:lnTo>
                  <a:lnTo>
                    <a:pt x="1134" y="985"/>
                  </a:lnTo>
                  <a:lnTo>
                    <a:pt x="1131" y="992"/>
                  </a:lnTo>
                  <a:lnTo>
                    <a:pt x="1104" y="992"/>
                  </a:lnTo>
                  <a:lnTo>
                    <a:pt x="1082" y="994"/>
                  </a:lnTo>
                  <a:lnTo>
                    <a:pt x="1060" y="995"/>
                  </a:lnTo>
                  <a:lnTo>
                    <a:pt x="1041" y="1000"/>
                  </a:lnTo>
                  <a:lnTo>
                    <a:pt x="1021" y="1004"/>
                  </a:lnTo>
                  <a:lnTo>
                    <a:pt x="1002" y="1010"/>
                  </a:lnTo>
                  <a:lnTo>
                    <a:pt x="983" y="1018"/>
                  </a:lnTo>
                  <a:lnTo>
                    <a:pt x="966" y="1028"/>
                  </a:lnTo>
                  <a:lnTo>
                    <a:pt x="956" y="1035"/>
                  </a:lnTo>
                  <a:lnTo>
                    <a:pt x="946" y="1047"/>
                  </a:lnTo>
                  <a:lnTo>
                    <a:pt x="932" y="1060"/>
                  </a:lnTo>
                  <a:lnTo>
                    <a:pt x="920" y="1075"/>
                  </a:lnTo>
                  <a:lnTo>
                    <a:pt x="908" y="1087"/>
                  </a:lnTo>
                  <a:lnTo>
                    <a:pt x="898" y="1100"/>
                  </a:lnTo>
                  <a:lnTo>
                    <a:pt x="888" y="1109"/>
                  </a:lnTo>
                  <a:lnTo>
                    <a:pt x="885" y="1116"/>
                  </a:lnTo>
                  <a:lnTo>
                    <a:pt x="837" y="1097"/>
                  </a:lnTo>
                  <a:lnTo>
                    <a:pt x="795" y="1091"/>
                  </a:lnTo>
                  <a:lnTo>
                    <a:pt x="752" y="1096"/>
                  </a:lnTo>
                  <a:lnTo>
                    <a:pt x="713" y="1112"/>
                  </a:lnTo>
                  <a:lnTo>
                    <a:pt x="672" y="1133"/>
                  </a:lnTo>
                  <a:lnTo>
                    <a:pt x="637" y="1158"/>
                  </a:lnTo>
                  <a:lnTo>
                    <a:pt x="599" y="1186"/>
                  </a:lnTo>
                  <a:lnTo>
                    <a:pt x="565" y="1215"/>
                  </a:lnTo>
                  <a:close/>
                </a:path>
              </a:pathLst>
            </a:custGeom>
            <a:solidFill>
              <a:srgbClr val="0066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" name="Group 47">
            <a:extLst>
              <a:ext uri="{FF2B5EF4-FFF2-40B4-BE49-F238E27FC236}">
                <a16:creationId xmlns:a16="http://schemas.microsoft.com/office/drawing/2014/main" id="{A35403C6-56F4-4513-9D54-54ED83407802}"/>
              </a:ext>
            </a:extLst>
          </p:cNvPr>
          <p:cNvGrpSpPr>
            <a:grpSpLocks/>
          </p:cNvGrpSpPr>
          <p:nvPr/>
        </p:nvGrpSpPr>
        <p:grpSpPr bwMode="auto">
          <a:xfrm rot="5671501">
            <a:off x="3199837" y="2140586"/>
            <a:ext cx="458787" cy="620713"/>
            <a:chOff x="4560" y="3143"/>
            <a:chExt cx="672" cy="960"/>
          </a:xfrm>
          <a:solidFill>
            <a:srgbClr val="FFFF00"/>
          </a:solidFill>
        </p:grpSpPr>
        <p:sp>
          <p:nvSpPr>
            <p:cNvPr id="7240" name="Freeform 48">
              <a:extLst>
                <a:ext uri="{FF2B5EF4-FFF2-40B4-BE49-F238E27FC236}">
                  <a16:creationId xmlns:a16="http://schemas.microsoft.com/office/drawing/2014/main" id="{4BD0EBDE-FA68-4B10-BFC8-64B6DC6F3BA4}"/>
                </a:ext>
              </a:extLst>
            </p:cNvPr>
            <p:cNvSpPr>
              <a:spLocks/>
            </p:cNvSpPr>
            <p:nvPr/>
          </p:nvSpPr>
          <p:spPr bwMode="auto">
            <a:xfrm rot="-733195">
              <a:off x="4560" y="3216"/>
              <a:ext cx="672" cy="816"/>
            </a:xfrm>
            <a:custGeom>
              <a:avLst/>
              <a:gdLst>
                <a:gd name="T0" fmla="*/ 96 w 672"/>
                <a:gd name="T1" fmla="*/ 580 h 864"/>
                <a:gd name="T2" fmla="*/ 96 w 672"/>
                <a:gd name="T3" fmla="*/ 322 h 864"/>
                <a:gd name="T4" fmla="*/ 672 w 672"/>
                <a:gd name="T5" fmla="*/ 0 h 864"/>
                <a:gd name="T6" fmla="*/ 0 60000 65536"/>
                <a:gd name="T7" fmla="*/ 0 60000 65536"/>
                <a:gd name="T8" fmla="*/ 0 60000 65536"/>
                <a:gd name="T9" fmla="*/ 0 w 672"/>
                <a:gd name="T10" fmla="*/ 0 h 864"/>
                <a:gd name="T11" fmla="*/ 672 w 672"/>
                <a:gd name="T12" fmla="*/ 864 h 86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72" h="864">
                  <a:moveTo>
                    <a:pt x="96" y="864"/>
                  </a:moveTo>
                  <a:cubicBezTo>
                    <a:pt x="48" y="744"/>
                    <a:pt x="0" y="624"/>
                    <a:pt x="96" y="480"/>
                  </a:cubicBezTo>
                  <a:cubicBezTo>
                    <a:pt x="192" y="336"/>
                    <a:pt x="576" y="80"/>
                    <a:pt x="672" y="0"/>
                  </a:cubicBezTo>
                </a:path>
              </a:pathLst>
            </a:custGeom>
            <a:grp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41" name="Freeform 49">
              <a:extLst>
                <a:ext uri="{FF2B5EF4-FFF2-40B4-BE49-F238E27FC236}">
                  <a16:creationId xmlns:a16="http://schemas.microsoft.com/office/drawing/2014/main" id="{95062D67-83C0-466D-A487-F375A5F06E87}"/>
                </a:ext>
              </a:extLst>
            </p:cNvPr>
            <p:cNvSpPr>
              <a:spLocks/>
            </p:cNvSpPr>
            <p:nvPr/>
          </p:nvSpPr>
          <p:spPr bwMode="auto">
            <a:xfrm rot="-720688">
              <a:off x="4656" y="3168"/>
              <a:ext cx="576" cy="864"/>
            </a:xfrm>
            <a:custGeom>
              <a:avLst/>
              <a:gdLst>
                <a:gd name="T0" fmla="*/ 0 w 576"/>
                <a:gd name="T1" fmla="*/ 864 h 864"/>
                <a:gd name="T2" fmla="*/ 432 w 576"/>
                <a:gd name="T3" fmla="*/ 720 h 864"/>
                <a:gd name="T4" fmla="*/ 576 w 576"/>
                <a:gd name="T5" fmla="*/ 0 h 864"/>
                <a:gd name="T6" fmla="*/ 0 60000 65536"/>
                <a:gd name="T7" fmla="*/ 0 60000 65536"/>
                <a:gd name="T8" fmla="*/ 0 60000 65536"/>
                <a:gd name="T9" fmla="*/ 0 w 576"/>
                <a:gd name="T10" fmla="*/ 0 h 864"/>
                <a:gd name="T11" fmla="*/ 576 w 576"/>
                <a:gd name="T12" fmla="*/ 864 h 86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576" h="864">
                  <a:moveTo>
                    <a:pt x="0" y="864"/>
                  </a:moveTo>
                  <a:cubicBezTo>
                    <a:pt x="168" y="864"/>
                    <a:pt x="336" y="864"/>
                    <a:pt x="432" y="720"/>
                  </a:cubicBezTo>
                  <a:cubicBezTo>
                    <a:pt x="528" y="576"/>
                    <a:pt x="552" y="120"/>
                    <a:pt x="576" y="0"/>
                  </a:cubicBezTo>
                </a:path>
              </a:pathLst>
            </a:custGeom>
            <a:grp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42" name="Freeform 50">
              <a:extLst>
                <a:ext uri="{FF2B5EF4-FFF2-40B4-BE49-F238E27FC236}">
                  <a16:creationId xmlns:a16="http://schemas.microsoft.com/office/drawing/2014/main" id="{944CA272-8486-46B1-BEEF-3C251EEF9716}"/>
                </a:ext>
              </a:extLst>
            </p:cNvPr>
            <p:cNvSpPr>
              <a:spLocks/>
            </p:cNvSpPr>
            <p:nvPr/>
          </p:nvSpPr>
          <p:spPr bwMode="auto">
            <a:xfrm>
              <a:off x="4833" y="3143"/>
              <a:ext cx="384" cy="960"/>
            </a:xfrm>
            <a:custGeom>
              <a:avLst/>
              <a:gdLst>
                <a:gd name="T0" fmla="*/ 0 w 384"/>
                <a:gd name="T1" fmla="*/ 960 h 960"/>
                <a:gd name="T2" fmla="*/ 192 w 384"/>
                <a:gd name="T3" fmla="*/ 576 h 960"/>
                <a:gd name="T4" fmla="*/ 384 w 384"/>
                <a:gd name="T5" fmla="*/ 0 h 960"/>
                <a:gd name="T6" fmla="*/ 0 60000 65536"/>
                <a:gd name="T7" fmla="*/ 0 60000 65536"/>
                <a:gd name="T8" fmla="*/ 0 60000 65536"/>
                <a:gd name="T9" fmla="*/ 0 w 384"/>
                <a:gd name="T10" fmla="*/ 0 h 960"/>
                <a:gd name="T11" fmla="*/ 384 w 384"/>
                <a:gd name="T12" fmla="*/ 960 h 96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84" h="960">
                  <a:moveTo>
                    <a:pt x="0" y="960"/>
                  </a:moveTo>
                  <a:cubicBezTo>
                    <a:pt x="64" y="848"/>
                    <a:pt x="128" y="736"/>
                    <a:pt x="192" y="576"/>
                  </a:cubicBezTo>
                  <a:cubicBezTo>
                    <a:pt x="256" y="416"/>
                    <a:pt x="320" y="208"/>
                    <a:pt x="384" y="0"/>
                  </a:cubicBezTo>
                </a:path>
              </a:pathLst>
            </a:custGeom>
            <a:grp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" name="Group 47">
            <a:extLst>
              <a:ext uri="{FF2B5EF4-FFF2-40B4-BE49-F238E27FC236}">
                <a16:creationId xmlns:a16="http://schemas.microsoft.com/office/drawing/2014/main" id="{3B9B0F16-8775-4B7A-AF66-918D476E4792}"/>
              </a:ext>
            </a:extLst>
          </p:cNvPr>
          <p:cNvGrpSpPr>
            <a:grpSpLocks/>
          </p:cNvGrpSpPr>
          <p:nvPr/>
        </p:nvGrpSpPr>
        <p:grpSpPr bwMode="auto">
          <a:xfrm rot="5671501">
            <a:off x="4324922" y="2513662"/>
            <a:ext cx="458788" cy="620712"/>
            <a:chOff x="4560" y="3120"/>
            <a:chExt cx="672" cy="960"/>
          </a:xfrm>
          <a:solidFill>
            <a:srgbClr val="FFFF00"/>
          </a:solidFill>
        </p:grpSpPr>
        <p:sp>
          <p:nvSpPr>
            <p:cNvPr id="7237" name="Freeform 48">
              <a:extLst>
                <a:ext uri="{FF2B5EF4-FFF2-40B4-BE49-F238E27FC236}">
                  <a16:creationId xmlns:a16="http://schemas.microsoft.com/office/drawing/2014/main" id="{5AC8CBDA-6A23-4C14-BE3A-2C72BA28FBD7}"/>
                </a:ext>
              </a:extLst>
            </p:cNvPr>
            <p:cNvSpPr>
              <a:spLocks/>
            </p:cNvSpPr>
            <p:nvPr/>
          </p:nvSpPr>
          <p:spPr bwMode="auto">
            <a:xfrm rot="-733195">
              <a:off x="4560" y="3216"/>
              <a:ext cx="672" cy="816"/>
            </a:xfrm>
            <a:custGeom>
              <a:avLst/>
              <a:gdLst>
                <a:gd name="T0" fmla="*/ 96 w 672"/>
                <a:gd name="T1" fmla="*/ 580 h 864"/>
                <a:gd name="T2" fmla="*/ 96 w 672"/>
                <a:gd name="T3" fmla="*/ 322 h 864"/>
                <a:gd name="T4" fmla="*/ 672 w 672"/>
                <a:gd name="T5" fmla="*/ 0 h 864"/>
                <a:gd name="T6" fmla="*/ 0 60000 65536"/>
                <a:gd name="T7" fmla="*/ 0 60000 65536"/>
                <a:gd name="T8" fmla="*/ 0 60000 65536"/>
                <a:gd name="T9" fmla="*/ 0 w 672"/>
                <a:gd name="T10" fmla="*/ 0 h 864"/>
                <a:gd name="T11" fmla="*/ 672 w 672"/>
                <a:gd name="T12" fmla="*/ 864 h 86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72" h="864">
                  <a:moveTo>
                    <a:pt x="96" y="864"/>
                  </a:moveTo>
                  <a:cubicBezTo>
                    <a:pt x="48" y="744"/>
                    <a:pt x="0" y="624"/>
                    <a:pt x="96" y="480"/>
                  </a:cubicBezTo>
                  <a:cubicBezTo>
                    <a:pt x="192" y="336"/>
                    <a:pt x="576" y="80"/>
                    <a:pt x="672" y="0"/>
                  </a:cubicBezTo>
                </a:path>
              </a:pathLst>
            </a:custGeom>
            <a:grp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38" name="Freeform 49">
              <a:extLst>
                <a:ext uri="{FF2B5EF4-FFF2-40B4-BE49-F238E27FC236}">
                  <a16:creationId xmlns:a16="http://schemas.microsoft.com/office/drawing/2014/main" id="{89D782CA-692C-472B-8897-79BB2CE03020}"/>
                </a:ext>
              </a:extLst>
            </p:cNvPr>
            <p:cNvSpPr>
              <a:spLocks/>
            </p:cNvSpPr>
            <p:nvPr/>
          </p:nvSpPr>
          <p:spPr bwMode="auto">
            <a:xfrm rot="-720688">
              <a:off x="4656" y="3168"/>
              <a:ext cx="576" cy="864"/>
            </a:xfrm>
            <a:custGeom>
              <a:avLst/>
              <a:gdLst>
                <a:gd name="T0" fmla="*/ 0 w 576"/>
                <a:gd name="T1" fmla="*/ 864 h 864"/>
                <a:gd name="T2" fmla="*/ 432 w 576"/>
                <a:gd name="T3" fmla="*/ 720 h 864"/>
                <a:gd name="T4" fmla="*/ 576 w 576"/>
                <a:gd name="T5" fmla="*/ 0 h 864"/>
                <a:gd name="T6" fmla="*/ 0 60000 65536"/>
                <a:gd name="T7" fmla="*/ 0 60000 65536"/>
                <a:gd name="T8" fmla="*/ 0 60000 65536"/>
                <a:gd name="T9" fmla="*/ 0 w 576"/>
                <a:gd name="T10" fmla="*/ 0 h 864"/>
                <a:gd name="T11" fmla="*/ 576 w 576"/>
                <a:gd name="T12" fmla="*/ 864 h 86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576" h="864">
                  <a:moveTo>
                    <a:pt x="0" y="864"/>
                  </a:moveTo>
                  <a:cubicBezTo>
                    <a:pt x="168" y="864"/>
                    <a:pt x="336" y="864"/>
                    <a:pt x="432" y="720"/>
                  </a:cubicBezTo>
                  <a:cubicBezTo>
                    <a:pt x="528" y="576"/>
                    <a:pt x="552" y="120"/>
                    <a:pt x="576" y="0"/>
                  </a:cubicBezTo>
                </a:path>
              </a:pathLst>
            </a:custGeom>
            <a:grp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39" name="Freeform 50">
              <a:extLst>
                <a:ext uri="{FF2B5EF4-FFF2-40B4-BE49-F238E27FC236}">
                  <a16:creationId xmlns:a16="http://schemas.microsoft.com/office/drawing/2014/main" id="{C5299125-2B90-44DC-AB42-8A0A6D6D5FA7}"/>
                </a:ext>
              </a:extLst>
            </p:cNvPr>
            <p:cNvSpPr>
              <a:spLocks/>
            </p:cNvSpPr>
            <p:nvPr/>
          </p:nvSpPr>
          <p:spPr bwMode="auto">
            <a:xfrm>
              <a:off x="4752" y="3120"/>
              <a:ext cx="384" cy="960"/>
            </a:xfrm>
            <a:custGeom>
              <a:avLst/>
              <a:gdLst>
                <a:gd name="T0" fmla="*/ 0 w 384"/>
                <a:gd name="T1" fmla="*/ 960 h 960"/>
                <a:gd name="T2" fmla="*/ 192 w 384"/>
                <a:gd name="T3" fmla="*/ 576 h 960"/>
                <a:gd name="T4" fmla="*/ 384 w 384"/>
                <a:gd name="T5" fmla="*/ 0 h 960"/>
                <a:gd name="T6" fmla="*/ 0 60000 65536"/>
                <a:gd name="T7" fmla="*/ 0 60000 65536"/>
                <a:gd name="T8" fmla="*/ 0 60000 65536"/>
                <a:gd name="T9" fmla="*/ 0 w 384"/>
                <a:gd name="T10" fmla="*/ 0 h 960"/>
                <a:gd name="T11" fmla="*/ 384 w 384"/>
                <a:gd name="T12" fmla="*/ 960 h 96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84" h="960">
                  <a:moveTo>
                    <a:pt x="0" y="960"/>
                  </a:moveTo>
                  <a:cubicBezTo>
                    <a:pt x="64" y="848"/>
                    <a:pt x="128" y="736"/>
                    <a:pt x="192" y="576"/>
                  </a:cubicBezTo>
                  <a:cubicBezTo>
                    <a:pt x="256" y="416"/>
                    <a:pt x="320" y="208"/>
                    <a:pt x="384" y="0"/>
                  </a:cubicBezTo>
                </a:path>
              </a:pathLst>
            </a:custGeom>
            <a:grp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" name="Group 47">
            <a:extLst>
              <a:ext uri="{FF2B5EF4-FFF2-40B4-BE49-F238E27FC236}">
                <a16:creationId xmlns:a16="http://schemas.microsoft.com/office/drawing/2014/main" id="{482D0F66-810F-40D9-B5C1-3E2CECC123D3}"/>
              </a:ext>
            </a:extLst>
          </p:cNvPr>
          <p:cNvGrpSpPr>
            <a:grpSpLocks/>
          </p:cNvGrpSpPr>
          <p:nvPr/>
        </p:nvGrpSpPr>
        <p:grpSpPr bwMode="auto">
          <a:xfrm rot="5671501">
            <a:off x="4103561" y="1377388"/>
            <a:ext cx="458787" cy="620712"/>
            <a:chOff x="4560" y="3120"/>
            <a:chExt cx="672" cy="960"/>
          </a:xfrm>
          <a:solidFill>
            <a:srgbClr val="FFFF00"/>
          </a:solidFill>
        </p:grpSpPr>
        <p:sp>
          <p:nvSpPr>
            <p:cNvPr id="7234" name="Freeform 48">
              <a:extLst>
                <a:ext uri="{FF2B5EF4-FFF2-40B4-BE49-F238E27FC236}">
                  <a16:creationId xmlns:a16="http://schemas.microsoft.com/office/drawing/2014/main" id="{A631996A-5543-4DBF-901B-7C11FA6A0BA6}"/>
                </a:ext>
              </a:extLst>
            </p:cNvPr>
            <p:cNvSpPr>
              <a:spLocks/>
            </p:cNvSpPr>
            <p:nvPr/>
          </p:nvSpPr>
          <p:spPr bwMode="auto">
            <a:xfrm rot="-733195">
              <a:off x="4560" y="3216"/>
              <a:ext cx="672" cy="816"/>
            </a:xfrm>
            <a:custGeom>
              <a:avLst/>
              <a:gdLst>
                <a:gd name="T0" fmla="*/ 96 w 672"/>
                <a:gd name="T1" fmla="*/ 580 h 864"/>
                <a:gd name="T2" fmla="*/ 96 w 672"/>
                <a:gd name="T3" fmla="*/ 322 h 864"/>
                <a:gd name="T4" fmla="*/ 672 w 672"/>
                <a:gd name="T5" fmla="*/ 0 h 864"/>
                <a:gd name="T6" fmla="*/ 0 60000 65536"/>
                <a:gd name="T7" fmla="*/ 0 60000 65536"/>
                <a:gd name="T8" fmla="*/ 0 60000 65536"/>
                <a:gd name="T9" fmla="*/ 0 w 672"/>
                <a:gd name="T10" fmla="*/ 0 h 864"/>
                <a:gd name="T11" fmla="*/ 672 w 672"/>
                <a:gd name="T12" fmla="*/ 864 h 86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72" h="864">
                  <a:moveTo>
                    <a:pt x="96" y="864"/>
                  </a:moveTo>
                  <a:cubicBezTo>
                    <a:pt x="48" y="744"/>
                    <a:pt x="0" y="624"/>
                    <a:pt x="96" y="480"/>
                  </a:cubicBezTo>
                  <a:cubicBezTo>
                    <a:pt x="192" y="336"/>
                    <a:pt x="576" y="80"/>
                    <a:pt x="672" y="0"/>
                  </a:cubicBezTo>
                </a:path>
              </a:pathLst>
            </a:custGeom>
            <a:grp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35" name="Freeform 49">
              <a:extLst>
                <a:ext uri="{FF2B5EF4-FFF2-40B4-BE49-F238E27FC236}">
                  <a16:creationId xmlns:a16="http://schemas.microsoft.com/office/drawing/2014/main" id="{02F14EBB-34F0-4753-9025-88538B038C6A}"/>
                </a:ext>
              </a:extLst>
            </p:cNvPr>
            <p:cNvSpPr>
              <a:spLocks/>
            </p:cNvSpPr>
            <p:nvPr/>
          </p:nvSpPr>
          <p:spPr bwMode="auto">
            <a:xfrm rot="-720688">
              <a:off x="4656" y="3168"/>
              <a:ext cx="576" cy="864"/>
            </a:xfrm>
            <a:custGeom>
              <a:avLst/>
              <a:gdLst>
                <a:gd name="T0" fmla="*/ 0 w 576"/>
                <a:gd name="T1" fmla="*/ 864 h 864"/>
                <a:gd name="T2" fmla="*/ 432 w 576"/>
                <a:gd name="T3" fmla="*/ 720 h 864"/>
                <a:gd name="T4" fmla="*/ 576 w 576"/>
                <a:gd name="T5" fmla="*/ 0 h 864"/>
                <a:gd name="T6" fmla="*/ 0 60000 65536"/>
                <a:gd name="T7" fmla="*/ 0 60000 65536"/>
                <a:gd name="T8" fmla="*/ 0 60000 65536"/>
                <a:gd name="T9" fmla="*/ 0 w 576"/>
                <a:gd name="T10" fmla="*/ 0 h 864"/>
                <a:gd name="T11" fmla="*/ 576 w 576"/>
                <a:gd name="T12" fmla="*/ 864 h 86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576" h="864">
                  <a:moveTo>
                    <a:pt x="0" y="864"/>
                  </a:moveTo>
                  <a:cubicBezTo>
                    <a:pt x="168" y="864"/>
                    <a:pt x="336" y="864"/>
                    <a:pt x="432" y="720"/>
                  </a:cubicBezTo>
                  <a:cubicBezTo>
                    <a:pt x="528" y="576"/>
                    <a:pt x="552" y="120"/>
                    <a:pt x="576" y="0"/>
                  </a:cubicBezTo>
                </a:path>
              </a:pathLst>
            </a:custGeom>
            <a:grp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36" name="Freeform 50">
              <a:extLst>
                <a:ext uri="{FF2B5EF4-FFF2-40B4-BE49-F238E27FC236}">
                  <a16:creationId xmlns:a16="http://schemas.microsoft.com/office/drawing/2014/main" id="{A57A865E-2757-43B7-8049-A6EC7B3159C7}"/>
                </a:ext>
              </a:extLst>
            </p:cNvPr>
            <p:cNvSpPr>
              <a:spLocks/>
            </p:cNvSpPr>
            <p:nvPr/>
          </p:nvSpPr>
          <p:spPr bwMode="auto">
            <a:xfrm>
              <a:off x="4752" y="3120"/>
              <a:ext cx="384" cy="960"/>
            </a:xfrm>
            <a:custGeom>
              <a:avLst/>
              <a:gdLst>
                <a:gd name="T0" fmla="*/ 0 w 384"/>
                <a:gd name="T1" fmla="*/ 960 h 960"/>
                <a:gd name="T2" fmla="*/ 192 w 384"/>
                <a:gd name="T3" fmla="*/ 576 h 960"/>
                <a:gd name="T4" fmla="*/ 384 w 384"/>
                <a:gd name="T5" fmla="*/ 0 h 960"/>
                <a:gd name="T6" fmla="*/ 0 60000 65536"/>
                <a:gd name="T7" fmla="*/ 0 60000 65536"/>
                <a:gd name="T8" fmla="*/ 0 60000 65536"/>
                <a:gd name="T9" fmla="*/ 0 w 384"/>
                <a:gd name="T10" fmla="*/ 0 h 960"/>
                <a:gd name="T11" fmla="*/ 384 w 384"/>
                <a:gd name="T12" fmla="*/ 960 h 96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84" h="960">
                  <a:moveTo>
                    <a:pt x="0" y="960"/>
                  </a:moveTo>
                  <a:cubicBezTo>
                    <a:pt x="64" y="848"/>
                    <a:pt x="128" y="736"/>
                    <a:pt x="192" y="576"/>
                  </a:cubicBezTo>
                  <a:cubicBezTo>
                    <a:pt x="256" y="416"/>
                    <a:pt x="320" y="208"/>
                    <a:pt x="384" y="0"/>
                  </a:cubicBezTo>
                </a:path>
              </a:pathLst>
            </a:custGeom>
            <a:grp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0" name="Group 47">
            <a:extLst>
              <a:ext uri="{FF2B5EF4-FFF2-40B4-BE49-F238E27FC236}">
                <a16:creationId xmlns:a16="http://schemas.microsoft.com/office/drawing/2014/main" id="{DFE57CDA-75D5-4DDF-9543-8FA56826A778}"/>
              </a:ext>
            </a:extLst>
          </p:cNvPr>
          <p:cNvGrpSpPr>
            <a:grpSpLocks/>
          </p:cNvGrpSpPr>
          <p:nvPr/>
        </p:nvGrpSpPr>
        <p:grpSpPr bwMode="auto">
          <a:xfrm rot="5671501">
            <a:off x="7119249" y="1457085"/>
            <a:ext cx="458787" cy="620712"/>
            <a:chOff x="4560" y="3120"/>
            <a:chExt cx="672" cy="960"/>
          </a:xfrm>
          <a:solidFill>
            <a:srgbClr val="FFFF00"/>
          </a:solidFill>
        </p:grpSpPr>
        <p:sp>
          <p:nvSpPr>
            <p:cNvPr id="7219" name="Freeform 48">
              <a:extLst>
                <a:ext uri="{FF2B5EF4-FFF2-40B4-BE49-F238E27FC236}">
                  <a16:creationId xmlns:a16="http://schemas.microsoft.com/office/drawing/2014/main" id="{0C4CD363-0E95-4CBF-95F6-1A61BC5B0BF4}"/>
                </a:ext>
              </a:extLst>
            </p:cNvPr>
            <p:cNvSpPr>
              <a:spLocks/>
            </p:cNvSpPr>
            <p:nvPr/>
          </p:nvSpPr>
          <p:spPr bwMode="auto">
            <a:xfrm rot="-733195">
              <a:off x="4560" y="3216"/>
              <a:ext cx="672" cy="816"/>
            </a:xfrm>
            <a:custGeom>
              <a:avLst/>
              <a:gdLst>
                <a:gd name="T0" fmla="*/ 96 w 672"/>
                <a:gd name="T1" fmla="*/ 580 h 864"/>
                <a:gd name="T2" fmla="*/ 96 w 672"/>
                <a:gd name="T3" fmla="*/ 322 h 864"/>
                <a:gd name="T4" fmla="*/ 672 w 672"/>
                <a:gd name="T5" fmla="*/ 0 h 864"/>
                <a:gd name="T6" fmla="*/ 0 60000 65536"/>
                <a:gd name="T7" fmla="*/ 0 60000 65536"/>
                <a:gd name="T8" fmla="*/ 0 60000 65536"/>
                <a:gd name="T9" fmla="*/ 0 w 672"/>
                <a:gd name="T10" fmla="*/ 0 h 864"/>
                <a:gd name="T11" fmla="*/ 672 w 672"/>
                <a:gd name="T12" fmla="*/ 864 h 86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72" h="864">
                  <a:moveTo>
                    <a:pt x="96" y="864"/>
                  </a:moveTo>
                  <a:cubicBezTo>
                    <a:pt x="48" y="744"/>
                    <a:pt x="0" y="624"/>
                    <a:pt x="96" y="480"/>
                  </a:cubicBezTo>
                  <a:cubicBezTo>
                    <a:pt x="192" y="336"/>
                    <a:pt x="576" y="80"/>
                    <a:pt x="672" y="0"/>
                  </a:cubicBezTo>
                </a:path>
              </a:pathLst>
            </a:custGeom>
            <a:grp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20" name="Freeform 49">
              <a:extLst>
                <a:ext uri="{FF2B5EF4-FFF2-40B4-BE49-F238E27FC236}">
                  <a16:creationId xmlns:a16="http://schemas.microsoft.com/office/drawing/2014/main" id="{F56F3B6F-3B8A-4DE6-99EB-50A494586E52}"/>
                </a:ext>
              </a:extLst>
            </p:cNvPr>
            <p:cNvSpPr>
              <a:spLocks/>
            </p:cNvSpPr>
            <p:nvPr/>
          </p:nvSpPr>
          <p:spPr bwMode="auto">
            <a:xfrm rot="-720688">
              <a:off x="4656" y="3168"/>
              <a:ext cx="576" cy="864"/>
            </a:xfrm>
            <a:custGeom>
              <a:avLst/>
              <a:gdLst>
                <a:gd name="T0" fmla="*/ 0 w 576"/>
                <a:gd name="T1" fmla="*/ 864 h 864"/>
                <a:gd name="T2" fmla="*/ 432 w 576"/>
                <a:gd name="T3" fmla="*/ 720 h 864"/>
                <a:gd name="T4" fmla="*/ 576 w 576"/>
                <a:gd name="T5" fmla="*/ 0 h 864"/>
                <a:gd name="T6" fmla="*/ 0 60000 65536"/>
                <a:gd name="T7" fmla="*/ 0 60000 65536"/>
                <a:gd name="T8" fmla="*/ 0 60000 65536"/>
                <a:gd name="T9" fmla="*/ 0 w 576"/>
                <a:gd name="T10" fmla="*/ 0 h 864"/>
                <a:gd name="T11" fmla="*/ 576 w 576"/>
                <a:gd name="T12" fmla="*/ 864 h 86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576" h="864">
                  <a:moveTo>
                    <a:pt x="0" y="864"/>
                  </a:moveTo>
                  <a:cubicBezTo>
                    <a:pt x="168" y="864"/>
                    <a:pt x="336" y="864"/>
                    <a:pt x="432" y="720"/>
                  </a:cubicBezTo>
                  <a:cubicBezTo>
                    <a:pt x="528" y="576"/>
                    <a:pt x="552" y="120"/>
                    <a:pt x="576" y="0"/>
                  </a:cubicBezTo>
                </a:path>
              </a:pathLst>
            </a:custGeom>
            <a:grp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21" name="Freeform 50">
              <a:extLst>
                <a:ext uri="{FF2B5EF4-FFF2-40B4-BE49-F238E27FC236}">
                  <a16:creationId xmlns:a16="http://schemas.microsoft.com/office/drawing/2014/main" id="{998D06A0-67A5-453B-957A-B04231BA4270}"/>
                </a:ext>
              </a:extLst>
            </p:cNvPr>
            <p:cNvSpPr>
              <a:spLocks/>
            </p:cNvSpPr>
            <p:nvPr/>
          </p:nvSpPr>
          <p:spPr bwMode="auto">
            <a:xfrm>
              <a:off x="4752" y="3120"/>
              <a:ext cx="384" cy="960"/>
            </a:xfrm>
            <a:custGeom>
              <a:avLst/>
              <a:gdLst>
                <a:gd name="T0" fmla="*/ 0 w 384"/>
                <a:gd name="T1" fmla="*/ 960 h 960"/>
                <a:gd name="T2" fmla="*/ 192 w 384"/>
                <a:gd name="T3" fmla="*/ 576 h 960"/>
                <a:gd name="T4" fmla="*/ 384 w 384"/>
                <a:gd name="T5" fmla="*/ 0 h 960"/>
                <a:gd name="T6" fmla="*/ 0 60000 65536"/>
                <a:gd name="T7" fmla="*/ 0 60000 65536"/>
                <a:gd name="T8" fmla="*/ 0 60000 65536"/>
                <a:gd name="T9" fmla="*/ 0 w 384"/>
                <a:gd name="T10" fmla="*/ 0 h 960"/>
                <a:gd name="T11" fmla="*/ 384 w 384"/>
                <a:gd name="T12" fmla="*/ 960 h 96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84" h="960">
                  <a:moveTo>
                    <a:pt x="0" y="960"/>
                  </a:moveTo>
                  <a:cubicBezTo>
                    <a:pt x="64" y="848"/>
                    <a:pt x="128" y="736"/>
                    <a:pt x="192" y="576"/>
                  </a:cubicBezTo>
                  <a:cubicBezTo>
                    <a:pt x="256" y="416"/>
                    <a:pt x="320" y="208"/>
                    <a:pt x="384" y="0"/>
                  </a:cubicBezTo>
                </a:path>
              </a:pathLst>
            </a:custGeom>
            <a:grp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89" name="chimes.wav">
            <a:hlinkClick r:id="" action="ppaction://media"/>
            <a:extLst>
              <a:ext uri="{FF2B5EF4-FFF2-40B4-BE49-F238E27FC236}">
                <a16:creationId xmlns:a16="http://schemas.microsoft.com/office/drawing/2014/main" id="{376380B7-CC97-4A32-8B31-2C12DAEEF35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3400" y="68580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" name="chimes.wav">
            <a:hlinkClick r:id="" action="ppaction://media"/>
            <a:extLst>
              <a:ext uri="{FF2B5EF4-FFF2-40B4-BE49-F238E27FC236}">
                <a16:creationId xmlns:a16="http://schemas.microsoft.com/office/drawing/2014/main" id="{928DE2FE-4281-4BED-AD57-3452843551D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9600" y="68580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" name="chimes.wav">
            <a:hlinkClick r:id="" action="ppaction://media"/>
            <a:extLst>
              <a:ext uri="{FF2B5EF4-FFF2-40B4-BE49-F238E27FC236}">
                <a16:creationId xmlns:a16="http://schemas.microsoft.com/office/drawing/2014/main" id="{1F2D35DF-61FB-4E8A-821E-73ACD61FFE9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9600" y="68580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" name="chimes.wav">
            <a:hlinkClick r:id="" action="ppaction://media"/>
            <a:extLst>
              <a:ext uri="{FF2B5EF4-FFF2-40B4-BE49-F238E27FC236}">
                <a16:creationId xmlns:a16="http://schemas.microsoft.com/office/drawing/2014/main" id="{15AB199D-E0B6-4323-93D1-5D80E253D43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5800" y="68580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6" name="chimes.wav">
            <a:hlinkClick r:id="" action="ppaction://media"/>
            <a:extLst>
              <a:ext uri="{FF2B5EF4-FFF2-40B4-BE49-F238E27FC236}">
                <a16:creationId xmlns:a16="http://schemas.microsoft.com/office/drawing/2014/main" id="{FAFB21AE-34F9-453E-A95F-372C38F09CB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0" y="708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7" name="chimes.wav">
            <a:hlinkClick r:id="" action="ppaction://media"/>
            <a:extLst>
              <a:ext uri="{FF2B5EF4-FFF2-40B4-BE49-F238E27FC236}">
                <a16:creationId xmlns:a16="http://schemas.microsoft.com/office/drawing/2014/main" id="{0F3DA311-7356-4D4A-A65F-5E90192C88C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5800" y="71628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9" name="chimes.wav">
            <a:hlinkClick r:id="" action="ppaction://media"/>
            <a:extLst>
              <a:ext uri="{FF2B5EF4-FFF2-40B4-BE49-F238E27FC236}">
                <a16:creationId xmlns:a16="http://schemas.microsoft.com/office/drawing/2014/main" id="{1CD6705A-ACFE-4481-88C7-E781D3AE3B0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5800" y="71628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0" name="chimes.wav">
            <a:hlinkClick r:id="" action="ppaction://media"/>
            <a:extLst>
              <a:ext uri="{FF2B5EF4-FFF2-40B4-BE49-F238E27FC236}">
                <a16:creationId xmlns:a16="http://schemas.microsoft.com/office/drawing/2014/main" id="{ECB1B782-E2F3-45EF-ADBD-715C68E7AE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5800" y="71628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5" name="notify.wav">
            <a:hlinkClick r:id="" action="ppaction://media"/>
            <a:extLst>
              <a:ext uri="{FF2B5EF4-FFF2-40B4-BE49-F238E27FC236}">
                <a16:creationId xmlns:a16="http://schemas.microsoft.com/office/drawing/2014/main" id="{EF17AD03-E208-4A41-9390-84315F434F87}"/>
              </a:ext>
            </a:extLst>
          </p:cNvPr>
          <p:cNvPicPr>
            <a:picLocks noRot="1" noChangeAspect="1"/>
          </p:cNvPicPr>
          <p:nvPr>
            <a:audioFile r:link="rId3"/>
          </p:nvPr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68580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8" name="chua dung2.wav">
            <a:hlinkClick r:id="" action="ppaction://media"/>
            <a:extLst>
              <a:ext uri="{FF2B5EF4-FFF2-40B4-BE49-F238E27FC236}">
                <a16:creationId xmlns:a16="http://schemas.microsoft.com/office/drawing/2014/main" id="{B1860AA4-D482-4BF5-A4FE-89D667F92CFC}"/>
              </a:ext>
            </a:extLst>
          </p:cNvPr>
          <p:cNvPicPr>
            <a:picLocks noRot="1" noChangeAspect="1"/>
          </p:cNvPicPr>
          <p:nvPr>
            <a:audioFile r:link="rId4"/>
          </p:nvPr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70104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9" name="dung roi 1.wav">
            <a:hlinkClick r:id="" action="ppaction://media"/>
            <a:extLst>
              <a:ext uri="{FF2B5EF4-FFF2-40B4-BE49-F238E27FC236}">
                <a16:creationId xmlns:a16="http://schemas.microsoft.com/office/drawing/2014/main" id="{6D8F5F81-0F1B-4868-8BE7-67FDCF13724B}"/>
              </a:ext>
            </a:extLst>
          </p:cNvPr>
          <p:cNvPicPr>
            <a:picLocks noRot="1" noChangeAspect="1"/>
          </p:cNvPicPr>
          <p:nvPr>
            <a:audioFile r:link="rId5"/>
          </p:nvPr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70104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1" name="Text Box 5">
            <a:extLst>
              <a:ext uri="{FF2B5EF4-FFF2-40B4-BE49-F238E27FC236}">
                <a16:creationId xmlns:a16="http://schemas.microsoft.com/office/drawing/2014/main" id="{87D3D951-A321-40A4-B073-45A2C47B45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23095" y="2154936"/>
            <a:ext cx="2128113" cy="301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9000" b="1" dirty="0">
                <a:solidFill>
                  <a:srgbClr val="FF0000"/>
                </a:solidFill>
                <a:latin typeface=".VnArial" pitchFamily="34" charset="0"/>
              </a:rPr>
              <a:t>4</a:t>
            </a:r>
          </a:p>
        </p:txBody>
      </p:sp>
      <p:pic>
        <p:nvPicPr>
          <p:cNvPr id="101" name="Picture 100" descr="A picture containing clipart&#10;&#10;Description automatically generated">
            <a:extLst>
              <a:ext uri="{FF2B5EF4-FFF2-40B4-BE49-F238E27FC236}">
                <a16:creationId xmlns:a16="http://schemas.microsoft.com/office/drawing/2014/main" id="{F6021937-9E07-407B-AA88-6D30E63090CA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9632" y="4557689"/>
            <a:ext cx="2238375" cy="2038350"/>
          </a:xfrm>
          <a:prstGeom prst="rect">
            <a:avLst/>
          </a:prstGeom>
        </p:spPr>
      </p:pic>
      <p:sp>
        <p:nvSpPr>
          <p:cNvPr id="102" name="Arrow: Left 101">
            <a:hlinkClick r:id="rId24" action="ppaction://hlinksldjump"/>
            <a:extLst>
              <a:ext uri="{FF2B5EF4-FFF2-40B4-BE49-F238E27FC236}">
                <a16:creationId xmlns:a16="http://schemas.microsoft.com/office/drawing/2014/main" id="{1D37134F-B3FC-4986-9E79-B75A0BDC0975}"/>
              </a:ext>
            </a:extLst>
          </p:cNvPr>
          <p:cNvSpPr/>
          <p:nvPr/>
        </p:nvSpPr>
        <p:spPr>
          <a:xfrm>
            <a:off x="9670774" y="5464829"/>
            <a:ext cx="1699591" cy="995606"/>
          </a:xfrm>
          <a:prstGeom prst="leftArrow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Quay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0" name="Star: 10 Points 69">
            <a:extLst>
              <a:ext uri="{FF2B5EF4-FFF2-40B4-BE49-F238E27FC236}">
                <a16:creationId xmlns:a16="http://schemas.microsoft.com/office/drawing/2014/main" id="{58A17E9D-7EA3-4AE2-9A26-6CF151ECB9D7}"/>
              </a:ext>
            </a:extLst>
          </p:cNvPr>
          <p:cNvSpPr/>
          <p:nvPr/>
        </p:nvSpPr>
        <p:spPr>
          <a:xfrm>
            <a:off x="351716" y="5602354"/>
            <a:ext cx="1338056" cy="1131210"/>
          </a:xfrm>
          <a:prstGeom prst="star10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71" name="Star: 10 Points 70">
            <a:extLst>
              <a:ext uri="{FF2B5EF4-FFF2-40B4-BE49-F238E27FC236}">
                <a16:creationId xmlns:a16="http://schemas.microsoft.com/office/drawing/2014/main" id="{1248979F-1222-4C7D-967B-E4CC144671B8}"/>
              </a:ext>
            </a:extLst>
          </p:cNvPr>
          <p:cNvSpPr/>
          <p:nvPr/>
        </p:nvSpPr>
        <p:spPr>
          <a:xfrm>
            <a:off x="351716" y="5602354"/>
            <a:ext cx="1338056" cy="1131210"/>
          </a:xfrm>
          <a:prstGeom prst="star10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72" name="Star: 10 Points 71">
            <a:extLst>
              <a:ext uri="{FF2B5EF4-FFF2-40B4-BE49-F238E27FC236}">
                <a16:creationId xmlns:a16="http://schemas.microsoft.com/office/drawing/2014/main" id="{E1070F1C-44F6-4771-93D6-7DC0C7B0DEBA}"/>
              </a:ext>
            </a:extLst>
          </p:cNvPr>
          <p:cNvSpPr/>
          <p:nvPr/>
        </p:nvSpPr>
        <p:spPr>
          <a:xfrm>
            <a:off x="351716" y="5602354"/>
            <a:ext cx="1338056" cy="1131210"/>
          </a:xfrm>
          <a:prstGeom prst="star10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73" name="Star: 10 Points 72">
            <a:extLst>
              <a:ext uri="{FF2B5EF4-FFF2-40B4-BE49-F238E27FC236}">
                <a16:creationId xmlns:a16="http://schemas.microsoft.com/office/drawing/2014/main" id="{A3010DDA-F1AC-45C0-80FB-F8A0D51100F6}"/>
              </a:ext>
            </a:extLst>
          </p:cNvPr>
          <p:cNvSpPr/>
          <p:nvPr/>
        </p:nvSpPr>
        <p:spPr>
          <a:xfrm>
            <a:off x="351716" y="5602354"/>
            <a:ext cx="1338056" cy="1131210"/>
          </a:xfrm>
          <a:prstGeom prst="star10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74" name="Star: 10 Points 73">
            <a:extLst>
              <a:ext uri="{FF2B5EF4-FFF2-40B4-BE49-F238E27FC236}">
                <a16:creationId xmlns:a16="http://schemas.microsoft.com/office/drawing/2014/main" id="{E14242AA-DE32-434C-88A8-9A7A8D1D7A24}"/>
              </a:ext>
            </a:extLst>
          </p:cNvPr>
          <p:cNvSpPr/>
          <p:nvPr/>
        </p:nvSpPr>
        <p:spPr>
          <a:xfrm>
            <a:off x="351716" y="5602354"/>
            <a:ext cx="1338056" cy="1131210"/>
          </a:xfrm>
          <a:prstGeom prst="star10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75" name="Star: 10 Points 74">
            <a:extLst>
              <a:ext uri="{FF2B5EF4-FFF2-40B4-BE49-F238E27FC236}">
                <a16:creationId xmlns:a16="http://schemas.microsoft.com/office/drawing/2014/main" id="{C6E5D862-06EC-4241-9A74-311EFE7D8D4A}"/>
              </a:ext>
            </a:extLst>
          </p:cNvPr>
          <p:cNvSpPr/>
          <p:nvPr/>
        </p:nvSpPr>
        <p:spPr>
          <a:xfrm>
            <a:off x="351716" y="5602354"/>
            <a:ext cx="1338056" cy="1131210"/>
          </a:xfrm>
          <a:prstGeom prst="star10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76" name="Star: 10 Points 75">
            <a:extLst>
              <a:ext uri="{FF2B5EF4-FFF2-40B4-BE49-F238E27FC236}">
                <a16:creationId xmlns:a16="http://schemas.microsoft.com/office/drawing/2014/main" id="{B22AECC5-AC1A-40E4-A289-4DABA0D0C245}"/>
              </a:ext>
            </a:extLst>
          </p:cNvPr>
          <p:cNvSpPr/>
          <p:nvPr/>
        </p:nvSpPr>
        <p:spPr>
          <a:xfrm>
            <a:off x="351716" y="5602354"/>
            <a:ext cx="1338056" cy="1131210"/>
          </a:xfrm>
          <a:prstGeom prst="star10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80" name="Star: 10 Points 79">
            <a:extLst>
              <a:ext uri="{FF2B5EF4-FFF2-40B4-BE49-F238E27FC236}">
                <a16:creationId xmlns:a16="http://schemas.microsoft.com/office/drawing/2014/main" id="{E636F8D9-0D82-4126-A911-31A0BE437B6C}"/>
              </a:ext>
            </a:extLst>
          </p:cNvPr>
          <p:cNvSpPr/>
          <p:nvPr/>
        </p:nvSpPr>
        <p:spPr>
          <a:xfrm>
            <a:off x="351716" y="5602354"/>
            <a:ext cx="1338056" cy="1131210"/>
          </a:xfrm>
          <a:prstGeom prst="star10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81" name="Star: 10 Points 80">
            <a:extLst>
              <a:ext uri="{FF2B5EF4-FFF2-40B4-BE49-F238E27FC236}">
                <a16:creationId xmlns:a16="http://schemas.microsoft.com/office/drawing/2014/main" id="{C649F644-5099-4241-B2E6-7013412C6CD0}"/>
              </a:ext>
            </a:extLst>
          </p:cNvPr>
          <p:cNvSpPr/>
          <p:nvPr/>
        </p:nvSpPr>
        <p:spPr>
          <a:xfrm>
            <a:off x="351716" y="5602354"/>
            <a:ext cx="1338056" cy="1131210"/>
          </a:xfrm>
          <a:prstGeom prst="star10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82" name="Star: 10 Points 81">
            <a:extLst>
              <a:ext uri="{FF2B5EF4-FFF2-40B4-BE49-F238E27FC236}">
                <a16:creationId xmlns:a16="http://schemas.microsoft.com/office/drawing/2014/main" id="{D3072F0E-9DF8-4046-9898-C1E5A66B2E70}"/>
              </a:ext>
            </a:extLst>
          </p:cNvPr>
          <p:cNvSpPr/>
          <p:nvPr/>
        </p:nvSpPr>
        <p:spPr>
          <a:xfrm>
            <a:off x="351716" y="5602354"/>
            <a:ext cx="1338056" cy="1131210"/>
          </a:xfrm>
          <a:prstGeom prst="star10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83" name="Star: 10 Points 82">
            <a:extLst>
              <a:ext uri="{FF2B5EF4-FFF2-40B4-BE49-F238E27FC236}">
                <a16:creationId xmlns:a16="http://schemas.microsoft.com/office/drawing/2014/main" id="{5B27DE04-D5AA-4EFC-B49A-3812A126049C}"/>
              </a:ext>
            </a:extLst>
          </p:cNvPr>
          <p:cNvSpPr/>
          <p:nvPr/>
        </p:nvSpPr>
        <p:spPr>
          <a:xfrm>
            <a:off x="358522" y="5599041"/>
            <a:ext cx="1338056" cy="1131210"/>
          </a:xfrm>
          <a:prstGeom prst="star10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4" name="Rectangle: Rounded Corners 83">
            <a:extLst>
              <a:ext uri="{FF2B5EF4-FFF2-40B4-BE49-F238E27FC236}">
                <a16:creationId xmlns:a16="http://schemas.microsoft.com/office/drawing/2014/main" id="{9CEF27C0-D8F2-49AF-BBB7-C6E1170A4563}"/>
              </a:ext>
            </a:extLst>
          </p:cNvPr>
          <p:cNvSpPr/>
          <p:nvPr/>
        </p:nvSpPr>
        <p:spPr>
          <a:xfrm>
            <a:off x="1826401" y="6026684"/>
            <a:ext cx="1698761" cy="814752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0.06319 L -0.19727 0.2317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583" y="842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4.81481E-6 L -0.18802 0.397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401" y="19838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7748 -0.10347 L -0.12344 0.26667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05" y="18495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6328 0.14537 L 0.09467 0.40231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891" y="128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7" dur="2000"/>
                                        <p:tgtEl>
                                          <p:spTgt spid="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4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9"/>
                </p:tgtEl>
              </p:cMediaNode>
            </p:audio>
            <p:audio>
              <p:cMediaNode>
                <p:cTn id="4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0"/>
                </p:tgtEl>
              </p:cMediaNode>
            </p:audio>
            <p:audio>
              <p:cMediaNode>
                <p:cTn id="4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2"/>
                </p:tgtEl>
              </p:cMediaNode>
            </p:audio>
            <p:audio>
              <p:cMediaNode>
                <p:cTn id="4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3"/>
                </p:tgtEl>
              </p:cMediaNode>
            </p:audio>
            <p:audio>
              <p:cMediaNode>
                <p:cTn id="4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6"/>
                </p:tgtEl>
              </p:cMediaNode>
            </p:audio>
            <p:audio>
              <p:cMediaNode>
                <p:cTn id="4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7"/>
                </p:tgtEl>
              </p:cMediaNode>
            </p:audio>
            <p:audio>
              <p:cMediaNode>
                <p:cTn id="4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9"/>
                </p:tgtEl>
              </p:cMediaNode>
            </p:audio>
            <p:audio>
              <p:cMediaNode>
                <p:cTn id="5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0"/>
                </p:tgtEl>
              </p:cMediaNode>
            </p:audio>
            <p:audio>
              <p:cMediaNode>
                <p:cTn id="5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5"/>
                </p:tgtEl>
              </p:cMediaNode>
            </p:audio>
            <p:audio>
              <p:cMediaNode>
                <p:cTn id="5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8"/>
                </p:tgtEl>
              </p:cMediaNode>
            </p:audio>
            <p:audio>
              <p:cMediaNode>
                <p:cTn id="5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9"/>
                </p:tgtEl>
              </p:cMediaNode>
            </p:audio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1" presetClass="entr" presetSubtype="1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9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66FF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3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66FF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000"/>
                            </p:stCondLst>
                            <p:childTnLst>
                              <p:par>
                                <p:cTn id="6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7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66FF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3000"/>
                            </p:stCondLst>
                            <p:childTnLst>
                              <p:par>
                                <p:cTn id="6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1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66FF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4000"/>
                            </p:stCondLst>
                            <p:childTnLst>
                              <p:par>
                                <p:cTn id="73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5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66FF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0"/>
                            </p:stCondLst>
                            <p:childTnLst>
                              <p:par>
                                <p:cTn id="77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9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66FF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6000"/>
                            </p:stCondLst>
                            <p:childTnLst>
                              <p:par>
                                <p:cTn id="81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3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66FF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7000"/>
                            </p:stCondLst>
                            <p:childTnLst>
                              <p:par>
                                <p:cTn id="8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7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66FF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8000"/>
                            </p:stCondLst>
                            <p:childTnLst>
                              <p:par>
                                <p:cTn id="8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1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66FF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9000"/>
                            </p:stCondLst>
                            <p:childTnLst>
                              <p:par>
                                <p:cTn id="93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5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66FF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0000"/>
                            </p:stCondLst>
                            <p:childTnLst>
                              <p:par>
                                <p:cTn id="97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9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</p:childTnLst>
        </p:cTn>
      </p:par>
    </p:tnLst>
    <p:bldLst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80" grpId="0" animBg="1"/>
      <p:bldP spid="81" grpId="0" animBg="1"/>
      <p:bldP spid="82" grpId="0" animBg="1"/>
      <p:bldP spid="8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F6F703C-1444-4B22-8B58-3E81C1CC2FD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4" name="Picture 2" descr="lan11111">
            <a:extLst>
              <a:ext uri="{FF2B5EF4-FFF2-40B4-BE49-F238E27FC236}">
                <a16:creationId xmlns:a16="http://schemas.microsoft.com/office/drawing/2014/main" id="{1600F7C7-B784-4039-900D-E8E190DF33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904" y="721487"/>
            <a:ext cx="9593808" cy="52876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4A8D37F-0D4F-4CD5-8A25-506F988DB9F1}"/>
              </a:ext>
            </a:extLst>
          </p:cNvPr>
          <p:cNvSpPr/>
          <p:nvPr/>
        </p:nvSpPr>
        <p:spPr>
          <a:xfrm>
            <a:off x="2362200" y="198781"/>
            <a:ext cx="7334764" cy="646331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6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giỏ</a:t>
            </a:r>
            <a:r>
              <a:rPr lang="en-US" sz="36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bao </a:t>
            </a:r>
            <a:r>
              <a:rPr lang="en-US" sz="36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nhiêu</a:t>
            </a:r>
            <a:r>
              <a:rPr lang="en-US" sz="36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36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táo</a:t>
            </a:r>
            <a:r>
              <a:rPr lang="en-US" sz="36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? </a:t>
            </a:r>
          </a:p>
        </p:txBody>
      </p:sp>
      <p:graphicFrame>
        <p:nvGraphicFramePr>
          <p:cNvPr id="20483" name="Object 4">
            <a:extLst>
              <a:ext uri="{FF2B5EF4-FFF2-40B4-BE49-F238E27FC236}">
                <a16:creationId xmlns:a16="http://schemas.microsoft.com/office/drawing/2014/main" id="{9AB9A47A-C2A7-4A49-A6D3-58C3268B87D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16295948"/>
              </p:ext>
            </p:extLst>
          </p:nvPr>
        </p:nvGraphicFramePr>
        <p:xfrm>
          <a:off x="4134633" y="3365296"/>
          <a:ext cx="1499149" cy="146547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77" name="Clip" r:id="rId12" imgW="475013" imgH="592853" progId="MS_ClipArt_Gallery.2">
                  <p:embed/>
                </p:oleObj>
              </mc:Choice>
              <mc:Fallback>
                <p:oleObj name="Clip" r:id="rId12" imgW="475013" imgH="592853" progId="MS_ClipArt_Gallery.2">
                  <p:embed/>
                  <p:pic>
                    <p:nvPicPr>
                      <p:cNvPr id="20483" name="Object 4">
                        <a:extLst>
                          <a:ext uri="{FF2B5EF4-FFF2-40B4-BE49-F238E27FC236}">
                            <a16:creationId xmlns:a16="http://schemas.microsoft.com/office/drawing/2014/main" id="{9AB9A47A-C2A7-4A49-A6D3-58C3268B87D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34633" y="3365296"/>
                        <a:ext cx="1499149" cy="146547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6" name="chimes.wav">
            <a:hlinkClick r:id="" action="ppaction://media"/>
            <a:extLst>
              <a:ext uri="{FF2B5EF4-FFF2-40B4-BE49-F238E27FC236}">
                <a16:creationId xmlns:a16="http://schemas.microsoft.com/office/drawing/2014/main" id="{F0309A16-F14A-4965-8430-E54431ACB1D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7200" y="65532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chimes.wav">
            <a:hlinkClick r:id="" action="ppaction://media"/>
            <a:extLst>
              <a:ext uri="{FF2B5EF4-FFF2-40B4-BE49-F238E27FC236}">
                <a16:creationId xmlns:a16="http://schemas.microsoft.com/office/drawing/2014/main" id="{D6D90E94-9FE6-40EE-A362-0C3A664E085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7200" y="65532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chimes.wav">
            <a:hlinkClick r:id="" action="ppaction://media"/>
            <a:extLst>
              <a:ext uri="{FF2B5EF4-FFF2-40B4-BE49-F238E27FC236}">
                <a16:creationId xmlns:a16="http://schemas.microsoft.com/office/drawing/2014/main" id="{A1700991-7A87-4833-BA28-223ECFF863A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7200" y="65532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chimes.wav">
            <a:hlinkClick r:id="" action="ppaction://media"/>
            <a:extLst>
              <a:ext uri="{FF2B5EF4-FFF2-40B4-BE49-F238E27FC236}">
                <a16:creationId xmlns:a16="http://schemas.microsoft.com/office/drawing/2014/main" id="{140D11FA-7AD9-48DC-877B-BF09A4DF593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7200" y="65532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chimes.wav">
            <a:hlinkClick r:id="" action="ppaction://media"/>
            <a:extLst>
              <a:ext uri="{FF2B5EF4-FFF2-40B4-BE49-F238E27FC236}">
                <a16:creationId xmlns:a16="http://schemas.microsoft.com/office/drawing/2014/main" id="{3D94CC9D-D9CD-424C-B705-D9C36A1EBBC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7200" y="65532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" name="notify.wav">
            <a:hlinkClick r:id="" action="ppaction://media"/>
            <a:extLst>
              <a:ext uri="{FF2B5EF4-FFF2-40B4-BE49-F238E27FC236}">
                <a16:creationId xmlns:a16="http://schemas.microsoft.com/office/drawing/2014/main" id="{CA48F567-C6F5-4D19-89E6-E72782D5C7C7}"/>
              </a:ext>
            </a:extLst>
          </p:cNvPr>
          <p:cNvPicPr>
            <a:picLocks noRot="1" noChangeAspect="1"/>
          </p:cNvPicPr>
          <p:nvPr>
            <a:audioFile r:link="rId4"/>
          </p:nvPr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9800" y="73914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Text Box 5">
            <a:extLst>
              <a:ext uri="{FF2B5EF4-FFF2-40B4-BE49-F238E27FC236}">
                <a16:creationId xmlns:a16="http://schemas.microsoft.com/office/drawing/2014/main" id="{19B4CD04-295A-4D67-8803-1F2BAB3184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06514" y="2472085"/>
            <a:ext cx="2563353" cy="25237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5800" b="1" dirty="0" smtClean="0">
                <a:solidFill>
                  <a:srgbClr val="FF0000"/>
                </a:solidFill>
                <a:latin typeface=".VnArial" pitchFamily="34" charset="0"/>
              </a:rPr>
              <a:t>2</a:t>
            </a:r>
            <a:endParaRPr lang="en-US" altLang="en-US" sz="15800" b="1" dirty="0">
              <a:solidFill>
                <a:srgbClr val="FF0000"/>
              </a:solidFill>
              <a:latin typeface=".VnArial" pitchFamily="34" charset="0"/>
            </a:endParaRPr>
          </a:p>
        </p:txBody>
      </p:sp>
      <p:pic>
        <p:nvPicPr>
          <p:cNvPr id="34" name="Picture 33" descr="A picture containing clipart&#10;&#10;Description automatically generated">
            <a:extLst>
              <a:ext uri="{FF2B5EF4-FFF2-40B4-BE49-F238E27FC236}">
                <a16:creationId xmlns:a16="http://schemas.microsoft.com/office/drawing/2014/main" id="{008314A3-1E30-4B1C-86EC-2D479DC19452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6912" y="521946"/>
            <a:ext cx="2238375" cy="2038350"/>
          </a:xfrm>
          <a:prstGeom prst="rect">
            <a:avLst/>
          </a:prstGeom>
        </p:spPr>
      </p:pic>
      <p:sp>
        <p:nvSpPr>
          <p:cNvPr id="35" name="Arrow: Left 34">
            <a:hlinkClick r:id="rId21" action="ppaction://hlinksldjump"/>
            <a:extLst>
              <a:ext uri="{FF2B5EF4-FFF2-40B4-BE49-F238E27FC236}">
                <a16:creationId xmlns:a16="http://schemas.microsoft.com/office/drawing/2014/main" id="{E95AE9DC-FDB9-49B2-8C07-E3387534C9E5}"/>
              </a:ext>
            </a:extLst>
          </p:cNvPr>
          <p:cNvSpPr/>
          <p:nvPr/>
        </p:nvSpPr>
        <p:spPr>
          <a:xfrm>
            <a:off x="9670774" y="5464829"/>
            <a:ext cx="1699591" cy="995606"/>
          </a:xfrm>
          <a:prstGeom prst="leftArrow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Quay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2" name="Object 4">
            <a:extLst>
              <a:ext uri="{FF2B5EF4-FFF2-40B4-BE49-F238E27FC236}">
                <a16:creationId xmlns:a16="http://schemas.microsoft.com/office/drawing/2014/main" id="{2E974F95-527E-45DF-8196-993A0D486C9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20475284"/>
              </p:ext>
            </p:extLst>
          </p:nvPr>
        </p:nvGraphicFramePr>
        <p:xfrm>
          <a:off x="5841164" y="3287678"/>
          <a:ext cx="1451712" cy="1543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78" name="Clip" r:id="rId22" imgW="475013" imgH="592853" progId="MS_ClipArt_Gallery.2">
                  <p:embed/>
                </p:oleObj>
              </mc:Choice>
              <mc:Fallback>
                <p:oleObj name="Clip" r:id="rId22" imgW="475013" imgH="592853" progId="MS_ClipArt_Gallery.2">
                  <p:embed/>
                  <p:pic>
                    <p:nvPicPr>
                      <p:cNvPr id="48" name="Object 4">
                        <a:extLst>
                          <a:ext uri="{FF2B5EF4-FFF2-40B4-BE49-F238E27FC236}">
                            <a16:creationId xmlns:a16="http://schemas.microsoft.com/office/drawing/2014/main" id="{0F532715-6E29-40B8-9449-51F54D9FB98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41164" y="3287678"/>
                        <a:ext cx="1451712" cy="15430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" name="Star: 10 Points 23">
            <a:extLst>
              <a:ext uri="{FF2B5EF4-FFF2-40B4-BE49-F238E27FC236}">
                <a16:creationId xmlns:a16="http://schemas.microsoft.com/office/drawing/2014/main" id="{19DABA64-BFCC-496B-AB6F-03BDDC117F32}"/>
              </a:ext>
            </a:extLst>
          </p:cNvPr>
          <p:cNvSpPr/>
          <p:nvPr/>
        </p:nvSpPr>
        <p:spPr>
          <a:xfrm>
            <a:off x="351716" y="5602354"/>
            <a:ext cx="1338056" cy="1131210"/>
          </a:xfrm>
          <a:prstGeom prst="star10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25" name="Star: 10 Points 24">
            <a:extLst>
              <a:ext uri="{FF2B5EF4-FFF2-40B4-BE49-F238E27FC236}">
                <a16:creationId xmlns:a16="http://schemas.microsoft.com/office/drawing/2014/main" id="{5587E48D-D1DE-42FC-AD67-3B553528C020}"/>
              </a:ext>
            </a:extLst>
          </p:cNvPr>
          <p:cNvSpPr/>
          <p:nvPr/>
        </p:nvSpPr>
        <p:spPr>
          <a:xfrm>
            <a:off x="351716" y="5602354"/>
            <a:ext cx="1338056" cy="1131210"/>
          </a:xfrm>
          <a:prstGeom prst="star10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26" name="Star: 10 Points 25">
            <a:extLst>
              <a:ext uri="{FF2B5EF4-FFF2-40B4-BE49-F238E27FC236}">
                <a16:creationId xmlns:a16="http://schemas.microsoft.com/office/drawing/2014/main" id="{11117B0A-FC94-4D2F-ADBF-047922ABD00E}"/>
              </a:ext>
            </a:extLst>
          </p:cNvPr>
          <p:cNvSpPr/>
          <p:nvPr/>
        </p:nvSpPr>
        <p:spPr>
          <a:xfrm>
            <a:off x="351716" y="5602354"/>
            <a:ext cx="1338056" cy="1131210"/>
          </a:xfrm>
          <a:prstGeom prst="star10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27" name="Star: 10 Points 26">
            <a:extLst>
              <a:ext uri="{FF2B5EF4-FFF2-40B4-BE49-F238E27FC236}">
                <a16:creationId xmlns:a16="http://schemas.microsoft.com/office/drawing/2014/main" id="{5ACA0ED0-5D3D-4AF3-A3A5-A43BE9AA4065}"/>
              </a:ext>
            </a:extLst>
          </p:cNvPr>
          <p:cNvSpPr/>
          <p:nvPr/>
        </p:nvSpPr>
        <p:spPr>
          <a:xfrm>
            <a:off x="351716" y="5602354"/>
            <a:ext cx="1338056" cy="1131210"/>
          </a:xfrm>
          <a:prstGeom prst="star10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28" name="Star: 10 Points 27">
            <a:extLst>
              <a:ext uri="{FF2B5EF4-FFF2-40B4-BE49-F238E27FC236}">
                <a16:creationId xmlns:a16="http://schemas.microsoft.com/office/drawing/2014/main" id="{776151A1-ACBD-473C-85D1-7345E0EC604D}"/>
              </a:ext>
            </a:extLst>
          </p:cNvPr>
          <p:cNvSpPr/>
          <p:nvPr/>
        </p:nvSpPr>
        <p:spPr>
          <a:xfrm>
            <a:off x="351716" y="5602354"/>
            <a:ext cx="1338056" cy="1131210"/>
          </a:xfrm>
          <a:prstGeom prst="star10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29" name="Star: 10 Points 28">
            <a:extLst>
              <a:ext uri="{FF2B5EF4-FFF2-40B4-BE49-F238E27FC236}">
                <a16:creationId xmlns:a16="http://schemas.microsoft.com/office/drawing/2014/main" id="{9C79A442-AD00-41F5-9F84-E24B72482262}"/>
              </a:ext>
            </a:extLst>
          </p:cNvPr>
          <p:cNvSpPr/>
          <p:nvPr/>
        </p:nvSpPr>
        <p:spPr>
          <a:xfrm>
            <a:off x="351716" y="5602354"/>
            <a:ext cx="1338056" cy="1131210"/>
          </a:xfrm>
          <a:prstGeom prst="star10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33" name="Star: 10 Points 32">
            <a:extLst>
              <a:ext uri="{FF2B5EF4-FFF2-40B4-BE49-F238E27FC236}">
                <a16:creationId xmlns:a16="http://schemas.microsoft.com/office/drawing/2014/main" id="{82A496B2-54D0-4F7F-A261-EE8AAE6431CB}"/>
              </a:ext>
            </a:extLst>
          </p:cNvPr>
          <p:cNvSpPr/>
          <p:nvPr/>
        </p:nvSpPr>
        <p:spPr>
          <a:xfrm>
            <a:off x="351716" y="5602354"/>
            <a:ext cx="1338056" cy="1131210"/>
          </a:xfrm>
          <a:prstGeom prst="star10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41" name="Star: 10 Points 40">
            <a:extLst>
              <a:ext uri="{FF2B5EF4-FFF2-40B4-BE49-F238E27FC236}">
                <a16:creationId xmlns:a16="http://schemas.microsoft.com/office/drawing/2014/main" id="{7CBCC861-3AE5-41B3-A76C-5D2C6BEDCE5F}"/>
              </a:ext>
            </a:extLst>
          </p:cNvPr>
          <p:cNvSpPr/>
          <p:nvPr/>
        </p:nvSpPr>
        <p:spPr>
          <a:xfrm>
            <a:off x="351716" y="5602354"/>
            <a:ext cx="1338056" cy="1131210"/>
          </a:xfrm>
          <a:prstGeom prst="star10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42" name="Star: 10 Points 41">
            <a:extLst>
              <a:ext uri="{FF2B5EF4-FFF2-40B4-BE49-F238E27FC236}">
                <a16:creationId xmlns:a16="http://schemas.microsoft.com/office/drawing/2014/main" id="{635AB950-F83B-4FCE-9E3D-1527F3FB7445}"/>
              </a:ext>
            </a:extLst>
          </p:cNvPr>
          <p:cNvSpPr/>
          <p:nvPr/>
        </p:nvSpPr>
        <p:spPr>
          <a:xfrm>
            <a:off x="351716" y="5602354"/>
            <a:ext cx="1338056" cy="1131210"/>
          </a:xfrm>
          <a:prstGeom prst="star10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43" name="Star: 10 Points 42">
            <a:extLst>
              <a:ext uri="{FF2B5EF4-FFF2-40B4-BE49-F238E27FC236}">
                <a16:creationId xmlns:a16="http://schemas.microsoft.com/office/drawing/2014/main" id="{39204487-E3A7-407F-8817-D716A69320ED}"/>
              </a:ext>
            </a:extLst>
          </p:cNvPr>
          <p:cNvSpPr/>
          <p:nvPr/>
        </p:nvSpPr>
        <p:spPr>
          <a:xfrm>
            <a:off x="351716" y="5602354"/>
            <a:ext cx="1338056" cy="1131210"/>
          </a:xfrm>
          <a:prstGeom prst="star10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45" name="Star: 10 Points 44">
            <a:extLst>
              <a:ext uri="{FF2B5EF4-FFF2-40B4-BE49-F238E27FC236}">
                <a16:creationId xmlns:a16="http://schemas.microsoft.com/office/drawing/2014/main" id="{F01356E1-E70D-482A-99E5-F894DFB9CA72}"/>
              </a:ext>
            </a:extLst>
          </p:cNvPr>
          <p:cNvSpPr/>
          <p:nvPr/>
        </p:nvSpPr>
        <p:spPr>
          <a:xfrm>
            <a:off x="358522" y="5599041"/>
            <a:ext cx="1338056" cy="1131210"/>
          </a:xfrm>
          <a:prstGeom prst="star10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48046DEF-67F6-42B7-904E-701254D92360}"/>
              </a:ext>
            </a:extLst>
          </p:cNvPr>
          <p:cNvSpPr/>
          <p:nvPr/>
        </p:nvSpPr>
        <p:spPr>
          <a:xfrm>
            <a:off x="1859452" y="6060654"/>
            <a:ext cx="1698761" cy="814752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0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1" dur="2000"/>
                                        <p:tgtEl>
                                          <p:spTgt spid="204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6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1" dur="20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3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  <p:audio>
              <p:cMediaNode>
                <p:cTn id="3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  <p:audio>
              <p:cMediaNode>
                <p:cTn id="3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>
                <p:cTn id="4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>
                <p:cTn id="4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>
                <p:cTn id="4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2"/>
                </p:tgtEl>
              </p:cMediaNode>
            </p:audio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1" presetClass="entr" presetSubtype="1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66FF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66FF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000"/>
                            </p:stCondLst>
                            <p:childTnLst>
                              <p:par>
                                <p:cTn id="54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66FF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3000"/>
                            </p:stCondLst>
                            <p:childTnLst>
                              <p:par>
                                <p:cTn id="58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66FF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4000"/>
                            </p:stCondLst>
                            <p:childTnLst>
                              <p:par>
                                <p:cTn id="62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66FF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0"/>
                            </p:stCondLst>
                            <p:childTnLst>
                              <p:par>
                                <p:cTn id="66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66FF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6000"/>
                            </p:stCondLst>
                            <p:childTnLst>
                              <p:par>
                                <p:cTn id="70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66FF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7000"/>
                            </p:stCondLst>
                            <p:childTnLst>
                              <p:par>
                                <p:cTn id="74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6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66FF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8000"/>
                            </p:stCondLst>
                            <p:childTnLst>
                              <p:par>
                                <p:cTn id="78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66FF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9000"/>
                            </p:stCondLst>
                            <p:childTnLst>
                              <p:par>
                                <p:cTn id="82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4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66FF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0000"/>
                            </p:stCondLst>
                            <p:childTnLst>
                              <p:par>
                                <p:cTn id="86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8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</p:childTnLst>
        </p:cTn>
      </p:par>
    </p:tnLst>
    <p:bldLst>
      <p:bldP spid="7" grpId="0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3" grpId="0" animBg="1"/>
      <p:bldP spid="41" grpId="0" animBg="1"/>
      <p:bldP spid="42" grpId="0" animBg="1"/>
      <p:bldP spid="43" grpId="0" animBg="1"/>
      <p:bldP spid="4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Theme2375157">
            <a:extLst>
              <a:ext uri="{FF2B5EF4-FFF2-40B4-BE49-F238E27FC236}">
                <a16:creationId xmlns:a16="http://schemas.microsoft.com/office/drawing/2014/main" id="{A5A98F1F-EAA8-4BC8-9503-132D39E0D3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4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" name="chimes.wav">
            <a:hlinkClick r:id="" action="ppaction://media"/>
            <a:extLst>
              <a:ext uri="{FF2B5EF4-FFF2-40B4-BE49-F238E27FC236}">
                <a16:creationId xmlns:a16="http://schemas.microsoft.com/office/drawing/2014/main" id="{DA2F9541-D2D1-45B7-83D0-06DCADD0837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66800" y="35052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" name="chimes.wav">
            <a:hlinkClick r:id="" action="ppaction://media"/>
            <a:extLst>
              <a:ext uri="{FF2B5EF4-FFF2-40B4-BE49-F238E27FC236}">
                <a16:creationId xmlns:a16="http://schemas.microsoft.com/office/drawing/2014/main" id="{FBA9DCDF-2818-4F0D-9B86-DC2D7FC485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66800" y="35052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" name="chimes.wav">
            <a:hlinkClick r:id="" action="ppaction://media"/>
            <a:extLst>
              <a:ext uri="{FF2B5EF4-FFF2-40B4-BE49-F238E27FC236}">
                <a16:creationId xmlns:a16="http://schemas.microsoft.com/office/drawing/2014/main" id="{2B987D44-9031-4C45-9311-CEB3E2CC3E9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66800" y="35052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" name="chimes.wav">
            <a:hlinkClick r:id="" action="ppaction://media"/>
            <a:extLst>
              <a:ext uri="{FF2B5EF4-FFF2-40B4-BE49-F238E27FC236}">
                <a16:creationId xmlns:a16="http://schemas.microsoft.com/office/drawing/2014/main" id="{9DDC8A93-B9FB-4150-B1D6-73D95013E8D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66800" y="35052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" name="chimes.wav">
            <a:hlinkClick r:id="" action="ppaction://media"/>
            <a:extLst>
              <a:ext uri="{FF2B5EF4-FFF2-40B4-BE49-F238E27FC236}">
                <a16:creationId xmlns:a16="http://schemas.microsoft.com/office/drawing/2014/main" id="{96B2C781-8619-4694-827F-776DEA36847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66800" y="35052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" name="chimes.wav">
            <a:hlinkClick r:id="" action="ppaction://media"/>
            <a:extLst>
              <a:ext uri="{FF2B5EF4-FFF2-40B4-BE49-F238E27FC236}">
                <a16:creationId xmlns:a16="http://schemas.microsoft.com/office/drawing/2014/main" id="{3336C53A-9ED8-4516-80A5-E8D8E0AFA9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66800" y="35814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" name="chimes.wav">
            <a:hlinkClick r:id="" action="ppaction://media"/>
            <a:extLst>
              <a:ext uri="{FF2B5EF4-FFF2-40B4-BE49-F238E27FC236}">
                <a16:creationId xmlns:a16="http://schemas.microsoft.com/office/drawing/2014/main" id="{BD0D140E-FA93-499F-820F-55891E6851E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38200" y="37338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" name="chimes.wav">
            <a:hlinkClick r:id="" action="ppaction://media"/>
            <a:extLst>
              <a:ext uri="{FF2B5EF4-FFF2-40B4-BE49-F238E27FC236}">
                <a16:creationId xmlns:a16="http://schemas.microsoft.com/office/drawing/2014/main" id="{534ADF64-3666-4CAC-9DF6-B54DF17324B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38200" y="41148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" name="chimes.wav">
            <a:hlinkClick r:id="" action="ppaction://media"/>
            <a:extLst>
              <a:ext uri="{FF2B5EF4-FFF2-40B4-BE49-F238E27FC236}">
                <a16:creationId xmlns:a16="http://schemas.microsoft.com/office/drawing/2014/main" id="{004F098B-D24B-43EA-8A49-EAB378E3E4F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38200" y="44958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1" name="notify.wav">
            <a:hlinkClick r:id="" action="ppaction://media"/>
            <a:extLst>
              <a:ext uri="{FF2B5EF4-FFF2-40B4-BE49-F238E27FC236}">
                <a16:creationId xmlns:a16="http://schemas.microsoft.com/office/drawing/2014/main" id="{6938824B-46A5-4AE4-8908-7F4E5FED6014}"/>
              </a:ext>
            </a:extLst>
          </p:cNvPr>
          <p:cNvPicPr>
            <a:picLocks noRot="1" noChangeAspect="1"/>
          </p:cNvPicPr>
          <p:nvPr>
            <a:audioFile r:link="rId3"/>
          </p:nvPr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69342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" name="chua dung2.wav">
            <a:hlinkClick r:id="" action="ppaction://media"/>
            <a:extLst>
              <a:ext uri="{FF2B5EF4-FFF2-40B4-BE49-F238E27FC236}">
                <a16:creationId xmlns:a16="http://schemas.microsoft.com/office/drawing/2014/main" id="{C67A7802-4BCE-474D-B9D2-0431B709146A}"/>
              </a:ext>
            </a:extLst>
          </p:cNvPr>
          <p:cNvPicPr>
            <a:picLocks noRot="1" noChangeAspect="1"/>
          </p:cNvPicPr>
          <p:nvPr>
            <a:audioFile r:link="rId4"/>
          </p:nvPr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69342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" name="dung roi 1.wav">
            <a:hlinkClick r:id="" action="ppaction://media"/>
            <a:extLst>
              <a:ext uri="{FF2B5EF4-FFF2-40B4-BE49-F238E27FC236}">
                <a16:creationId xmlns:a16="http://schemas.microsoft.com/office/drawing/2014/main" id="{22D782DC-CFDA-4ED8-9ED2-C10070DC339A}"/>
              </a:ext>
            </a:extLst>
          </p:cNvPr>
          <p:cNvPicPr>
            <a:picLocks noRot="1" noChangeAspect="1"/>
          </p:cNvPicPr>
          <p:nvPr>
            <a:audioFile r:link="rId5"/>
          </p:nvPr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68580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" name="Text Box 5">
            <a:extLst>
              <a:ext uri="{FF2B5EF4-FFF2-40B4-BE49-F238E27FC236}">
                <a16:creationId xmlns:a16="http://schemas.microsoft.com/office/drawing/2014/main" id="{8A73D63C-7449-49D9-ABCC-77CD94ED06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70720" y="2154936"/>
            <a:ext cx="2128113" cy="301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19000" b="1" dirty="0">
                <a:solidFill>
                  <a:srgbClr val="FF0000"/>
                </a:solidFill>
                <a:latin typeface=".VnArial" pitchFamily="34" charset="0"/>
              </a:rPr>
              <a:t>3</a:t>
            </a:r>
            <a:endParaRPr kumimoji="0" lang="en-US" altLang="en-US" sz="19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Arial" pitchFamily="34" charset="0"/>
              <a:ea typeface="+mn-ea"/>
              <a:cs typeface="+mn-cs"/>
            </a:endParaRPr>
          </a:p>
        </p:txBody>
      </p:sp>
      <p:sp>
        <p:nvSpPr>
          <p:cNvPr id="4" name="Arrow: Left 3">
            <a:hlinkClick r:id="rId25" action="ppaction://hlinksldjump"/>
            <a:extLst>
              <a:ext uri="{FF2B5EF4-FFF2-40B4-BE49-F238E27FC236}">
                <a16:creationId xmlns:a16="http://schemas.microsoft.com/office/drawing/2014/main" id="{418FBD67-E637-4D6A-BB6F-7E55910369A9}"/>
              </a:ext>
            </a:extLst>
          </p:cNvPr>
          <p:cNvSpPr/>
          <p:nvPr/>
        </p:nvSpPr>
        <p:spPr>
          <a:xfrm>
            <a:off x="10002112" y="5872925"/>
            <a:ext cx="1696722" cy="995606"/>
          </a:xfrm>
          <a:prstGeom prst="leftArrow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Quay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6" name="Picture 5" descr="A picture containing clipart&#10;&#10;Description automatically generated">
            <a:extLst>
              <a:ext uri="{FF2B5EF4-FFF2-40B4-BE49-F238E27FC236}">
                <a16:creationId xmlns:a16="http://schemas.microsoft.com/office/drawing/2014/main" id="{E4EAA4BC-486F-4DEB-8BCD-833FA731F215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5269" y="4479254"/>
            <a:ext cx="2238375" cy="2038350"/>
          </a:xfrm>
          <a:prstGeom prst="rect">
            <a:avLst/>
          </a:prstGeom>
        </p:spPr>
      </p:pic>
      <p:sp>
        <p:nvSpPr>
          <p:cNvPr id="60" name="Rectangle: Rounded Corners 59">
            <a:extLst>
              <a:ext uri="{FF2B5EF4-FFF2-40B4-BE49-F238E27FC236}">
                <a16:creationId xmlns:a16="http://schemas.microsoft.com/office/drawing/2014/main" id="{AC944C4A-2D60-4010-8BAD-0431C99E6CE5}"/>
              </a:ext>
            </a:extLst>
          </p:cNvPr>
          <p:cNvSpPr/>
          <p:nvPr/>
        </p:nvSpPr>
        <p:spPr>
          <a:xfrm>
            <a:off x="1859452" y="6136854"/>
            <a:ext cx="1698761" cy="814752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Star: 10 Points 48">
            <a:extLst>
              <a:ext uri="{FF2B5EF4-FFF2-40B4-BE49-F238E27FC236}">
                <a16:creationId xmlns:a16="http://schemas.microsoft.com/office/drawing/2014/main" id="{E0513BF4-ED1C-423C-ABD0-C0AEF983C134}"/>
              </a:ext>
            </a:extLst>
          </p:cNvPr>
          <p:cNvSpPr/>
          <p:nvPr/>
        </p:nvSpPr>
        <p:spPr>
          <a:xfrm>
            <a:off x="351716" y="5602354"/>
            <a:ext cx="1338056" cy="1131210"/>
          </a:xfrm>
          <a:prstGeom prst="star10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50" name="Star: 10 Points 49">
            <a:extLst>
              <a:ext uri="{FF2B5EF4-FFF2-40B4-BE49-F238E27FC236}">
                <a16:creationId xmlns:a16="http://schemas.microsoft.com/office/drawing/2014/main" id="{F565EC85-6B64-46B2-947C-E07B0B5ED801}"/>
              </a:ext>
            </a:extLst>
          </p:cNvPr>
          <p:cNvSpPr/>
          <p:nvPr/>
        </p:nvSpPr>
        <p:spPr>
          <a:xfrm>
            <a:off x="351716" y="5602354"/>
            <a:ext cx="1338056" cy="1131210"/>
          </a:xfrm>
          <a:prstGeom prst="star10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51" name="Star: 10 Points 50">
            <a:extLst>
              <a:ext uri="{FF2B5EF4-FFF2-40B4-BE49-F238E27FC236}">
                <a16:creationId xmlns:a16="http://schemas.microsoft.com/office/drawing/2014/main" id="{3E474AC5-6DB0-4342-A51A-C51F7FC6464A}"/>
              </a:ext>
            </a:extLst>
          </p:cNvPr>
          <p:cNvSpPr/>
          <p:nvPr/>
        </p:nvSpPr>
        <p:spPr>
          <a:xfrm>
            <a:off x="351716" y="5602354"/>
            <a:ext cx="1338056" cy="1131210"/>
          </a:xfrm>
          <a:prstGeom prst="star10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52" name="Star: 10 Points 51">
            <a:extLst>
              <a:ext uri="{FF2B5EF4-FFF2-40B4-BE49-F238E27FC236}">
                <a16:creationId xmlns:a16="http://schemas.microsoft.com/office/drawing/2014/main" id="{8C7C1DC5-9BBF-4C50-A5D3-AA0D9AC6D5FF}"/>
              </a:ext>
            </a:extLst>
          </p:cNvPr>
          <p:cNvSpPr/>
          <p:nvPr/>
        </p:nvSpPr>
        <p:spPr>
          <a:xfrm>
            <a:off x="351716" y="5602354"/>
            <a:ext cx="1338056" cy="1131210"/>
          </a:xfrm>
          <a:prstGeom prst="star10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53" name="Star: 10 Points 52">
            <a:extLst>
              <a:ext uri="{FF2B5EF4-FFF2-40B4-BE49-F238E27FC236}">
                <a16:creationId xmlns:a16="http://schemas.microsoft.com/office/drawing/2014/main" id="{C658B41F-8924-4930-9FAB-05323ED92B6D}"/>
              </a:ext>
            </a:extLst>
          </p:cNvPr>
          <p:cNvSpPr/>
          <p:nvPr/>
        </p:nvSpPr>
        <p:spPr>
          <a:xfrm>
            <a:off x="351716" y="5602354"/>
            <a:ext cx="1338056" cy="1131210"/>
          </a:xfrm>
          <a:prstGeom prst="star10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54" name="Star: 10 Points 53">
            <a:extLst>
              <a:ext uri="{FF2B5EF4-FFF2-40B4-BE49-F238E27FC236}">
                <a16:creationId xmlns:a16="http://schemas.microsoft.com/office/drawing/2014/main" id="{28ABED0D-28E7-4202-982F-5B17887908E1}"/>
              </a:ext>
            </a:extLst>
          </p:cNvPr>
          <p:cNvSpPr/>
          <p:nvPr/>
        </p:nvSpPr>
        <p:spPr>
          <a:xfrm>
            <a:off x="351716" y="5602354"/>
            <a:ext cx="1338056" cy="1131210"/>
          </a:xfrm>
          <a:prstGeom prst="star10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55" name="Star: 10 Points 54">
            <a:extLst>
              <a:ext uri="{FF2B5EF4-FFF2-40B4-BE49-F238E27FC236}">
                <a16:creationId xmlns:a16="http://schemas.microsoft.com/office/drawing/2014/main" id="{FC1CB1D5-F968-460A-A780-AE8071832813}"/>
              </a:ext>
            </a:extLst>
          </p:cNvPr>
          <p:cNvSpPr/>
          <p:nvPr/>
        </p:nvSpPr>
        <p:spPr>
          <a:xfrm>
            <a:off x="351716" y="5602354"/>
            <a:ext cx="1338056" cy="1131210"/>
          </a:xfrm>
          <a:prstGeom prst="star10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56" name="Star: 10 Points 55">
            <a:extLst>
              <a:ext uri="{FF2B5EF4-FFF2-40B4-BE49-F238E27FC236}">
                <a16:creationId xmlns:a16="http://schemas.microsoft.com/office/drawing/2014/main" id="{81FBA4EA-C2E6-4F06-A614-BB7D8A215DDF}"/>
              </a:ext>
            </a:extLst>
          </p:cNvPr>
          <p:cNvSpPr/>
          <p:nvPr/>
        </p:nvSpPr>
        <p:spPr>
          <a:xfrm>
            <a:off x="351716" y="5602354"/>
            <a:ext cx="1338056" cy="1131210"/>
          </a:xfrm>
          <a:prstGeom prst="star10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57" name="Star: 10 Points 56">
            <a:extLst>
              <a:ext uri="{FF2B5EF4-FFF2-40B4-BE49-F238E27FC236}">
                <a16:creationId xmlns:a16="http://schemas.microsoft.com/office/drawing/2014/main" id="{E7C83BB9-5649-4841-824D-A31E525D3E2B}"/>
              </a:ext>
            </a:extLst>
          </p:cNvPr>
          <p:cNvSpPr/>
          <p:nvPr/>
        </p:nvSpPr>
        <p:spPr>
          <a:xfrm>
            <a:off x="351716" y="5602354"/>
            <a:ext cx="1338056" cy="1131210"/>
          </a:xfrm>
          <a:prstGeom prst="star10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58" name="Star: 10 Points 57">
            <a:extLst>
              <a:ext uri="{FF2B5EF4-FFF2-40B4-BE49-F238E27FC236}">
                <a16:creationId xmlns:a16="http://schemas.microsoft.com/office/drawing/2014/main" id="{42BD4858-C368-44CC-A110-DB1F84DD577E}"/>
              </a:ext>
            </a:extLst>
          </p:cNvPr>
          <p:cNvSpPr/>
          <p:nvPr/>
        </p:nvSpPr>
        <p:spPr>
          <a:xfrm>
            <a:off x="351716" y="5602354"/>
            <a:ext cx="1338056" cy="1131210"/>
          </a:xfrm>
          <a:prstGeom prst="star10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59" name="Star: 10 Points 58">
            <a:extLst>
              <a:ext uri="{FF2B5EF4-FFF2-40B4-BE49-F238E27FC236}">
                <a16:creationId xmlns:a16="http://schemas.microsoft.com/office/drawing/2014/main" id="{795565B9-08DA-439B-ADCF-14283DBC3FA6}"/>
              </a:ext>
            </a:extLst>
          </p:cNvPr>
          <p:cNvSpPr/>
          <p:nvPr/>
        </p:nvSpPr>
        <p:spPr>
          <a:xfrm>
            <a:off x="358522" y="5602353"/>
            <a:ext cx="1331250" cy="1127897"/>
          </a:xfrm>
          <a:prstGeom prst="star10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3" name="Picture 8">
            <a:extLst>
              <a:ext uri="{FF2B5EF4-FFF2-40B4-BE49-F238E27FC236}">
                <a16:creationId xmlns:a16="http://schemas.microsoft.com/office/drawing/2014/main" id="{696111FD-9889-499A-9B43-5C230DFE95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6579" y="342360"/>
            <a:ext cx="2799222" cy="2704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Picture 8">
            <a:extLst>
              <a:ext uri="{FF2B5EF4-FFF2-40B4-BE49-F238E27FC236}">
                <a16:creationId xmlns:a16="http://schemas.microsoft.com/office/drawing/2014/main" id="{4D5EE7BD-698F-4D1C-B7B9-433DCFCBBB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298908" y="837516"/>
            <a:ext cx="2520014" cy="2761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Picture 8">
            <a:extLst>
              <a:ext uri="{FF2B5EF4-FFF2-40B4-BE49-F238E27FC236}">
                <a16:creationId xmlns:a16="http://schemas.microsoft.com/office/drawing/2014/main" id="{0342EB52-EB9B-4F01-B256-65A69190AF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8434" y="906990"/>
            <a:ext cx="2786333" cy="2692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0817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8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3" dur="2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8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3" dur="2000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3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4"/>
                </p:tgtEl>
              </p:cMediaNode>
            </p:audio>
            <p:audio>
              <p:cMediaNode>
                <p:cTn id="4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5"/>
                </p:tgtEl>
              </p:cMediaNode>
            </p:audio>
            <p:audio>
              <p:cMediaNode>
                <p:cTn id="4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6"/>
                </p:tgtEl>
              </p:cMediaNode>
            </p:audio>
            <p:audio>
              <p:cMediaNode>
                <p:cTn id="4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7"/>
                </p:tgtEl>
              </p:cMediaNode>
            </p:audio>
            <p:audio>
              <p:cMediaNode>
                <p:cTn id="4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8"/>
                </p:tgtEl>
              </p:cMediaNode>
            </p:audio>
            <p:audio>
              <p:cMediaNode>
                <p:cTn id="4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9"/>
                </p:tgtEl>
              </p:cMediaNode>
            </p:audio>
            <p:audio>
              <p:cMediaNode>
                <p:cTn id="4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0"/>
                </p:tgtEl>
              </p:cMediaNode>
            </p:audio>
            <p:audio>
              <p:cMediaNode>
                <p:cTn id="4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1"/>
                </p:tgtEl>
              </p:cMediaNode>
            </p:audio>
            <p:audio>
              <p:cMediaNode>
                <p:cTn id="4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2"/>
                </p:tgtEl>
              </p:cMediaNode>
            </p:audio>
            <p:audio>
              <p:cMediaNode>
                <p:cTn id="4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1"/>
                </p:tgtEl>
              </p:cMediaNode>
            </p:audio>
            <p:audio>
              <p:cMediaNode>
                <p:cTn id="4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2"/>
                </p:tgtEl>
              </p:cMediaNode>
            </p:audio>
            <p:audio>
              <p:cMediaNode>
                <p:cTn id="5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3"/>
                </p:tgtEl>
              </p:cMediaNode>
            </p:audio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1" presetClass="entr" presetSubtype="1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6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66FF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00"/>
                            </p:stCondLst>
                            <p:childTnLst>
                              <p:par>
                                <p:cTn id="58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0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66FF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000"/>
                            </p:stCondLst>
                            <p:childTnLst>
                              <p:par>
                                <p:cTn id="62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4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66FF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8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66FF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4000"/>
                            </p:stCondLst>
                            <p:childTnLst>
                              <p:par>
                                <p:cTn id="70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2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66FF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0"/>
                            </p:stCondLst>
                            <p:childTnLst>
                              <p:par>
                                <p:cTn id="74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6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66FF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6000"/>
                            </p:stCondLst>
                            <p:childTnLst>
                              <p:par>
                                <p:cTn id="78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0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66FF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7000"/>
                            </p:stCondLst>
                            <p:childTnLst>
                              <p:par>
                                <p:cTn id="82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4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66FF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8000"/>
                            </p:stCondLst>
                            <p:childTnLst>
                              <p:par>
                                <p:cTn id="86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8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66FF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9000"/>
                            </p:stCondLst>
                            <p:childTnLst>
                              <p:par>
                                <p:cTn id="90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2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66FF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0000"/>
                            </p:stCondLst>
                            <p:childTnLst>
                              <p:par>
                                <p:cTn id="94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6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</p:childTnLst>
        </p:cTn>
      </p:par>
    </p:tnLst>
    <p:bldLst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PROPS" val="C:\Documents and Settings\PhongLan\Desktop\Giao an E-Learning Phan biet hinh tron hinh vuong\slide 6.wav"/>
  <p:tag name="PPSNARRATION" val="6,615582300,C:\Documents and Settings\PhongLan\Desktop\Giao an E-Learning Phan biet hinh tron hinh vuong\PHÂN BIỆT HÌNH TRÒN, VUÔNG, TAM GIÁC, CHỮ NHẬT  da sua\Media.ppcx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10,615582300,C:\Documents and Settings\PhongLan\Desktop\Giao an E-Learning Phan biet hinh tron hinh vuong\PHÂN BIỆT HÌNH TRÒN, VUÔNG, TAM GIÁC, CHỮ NHẬT  da sua\Media.ppcx"/>
</p:tagLst>
</file>

<file path=ppt/theme/theme1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415</TotalTime>
  <Words>210</Words>
  <Application>Microsoft Office PowerPoint</Application>
  <PresentationFormat>Widescreen</PresentationFormat>
  <Paragraphs>115</Paragraphs>
  <Slides>14</Slides>
  <Notes>6</Notes>
  <HiddenSlides>0</HiddenSlides>
  <MMClips>70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7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8" baseType="lpstr">
      <vt:lpstr>.VnArial</vt:lpstr>
      <vt:lpstr>Arial</vt:lpstr>
      <vt:lpstr>Calibri</vt:lpstr>
      <vt:lpstr>Calibri Light</vt:lpstr>
      <vt:lpstr>Tahoma</vt:lpstr>
      <vt:lpstr>Times New Roman</vt:lpstr>
      <vt:lpstr>3_Office Theme</vt:lpstr>
      <vt:lpstr>Office Theme</vt:lpstr>
      <vt:lpstr>1_Office Theme</vt:lpstr>
      <vt:lpstr>4_Office Theme</vt:lpstr>
      <vt:lpstr>2_Office Theme</vt:lpstr>
      <vt:lpstr>3_Default Design</vt:lpstr>
      <vt:lpstr>5_Office Theme</vt:lpstr>
      <vt:lpstr>Clip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PCHOME</cp:lastModifiedBy>
  <cp:revision>71</cp:revision>
  <dcterms:created xsi:type="dcterms:W3CDTF">2023-04-08T23:06:14Z</dcterms:created>
  <dcterms:modified xsi:type="dcterms:W3CDTF">2024-03-14T04:30:21Z</dcterms:modified>
</cp:coreProperties>
</file>