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2" r:id="rId3"/>
    <p:sldId id="271" r:id="rId4"/>
    <p:sldId id="257" r:id="rId5"/>
    <p:sldId id="264" r:id="rId6"/>
    <p:sldId id="270" r:id="rId7"/>
    <p:sldId id="269" r:id="rId8"/>
    <p:sldId id="267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3D73-167B-48FC-BA01-A88C6922602C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5032-8A66-4E40-B2B0-84591C10B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9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3D73-167B-48FC-BA01-A88C6922602C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5032-8A66-4E40-B2B0-84591C10B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69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3D73-167B-48FC-BA01-A88C6922602C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5032-8A66-4E40-B2B0-84591C10B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77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3D73-167B-48FC-BA01-A88C6922602C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5032-8A66-4E40-B2B0-84591C10B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0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3D73-167B-48FC-BA01-A88C6922602C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5032-8A66-4E40-B2B0-84591C10B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8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3D73-167B-48FC-BA01-A88C6922602C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5032-8A66-4E40-B2B0-84591C10B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53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3D73-167B-48FC-BA01-A88C6922602C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5032-8A66-4E40-B2B0-84591C10B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8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3D73-167B-48FC-BA01-A88C6922602C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5032-8A66-4E40-B2B0-84591C10B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5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3D73-167B-48FC-BA01-A88C6922602C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5032-8A66-4E40-B2B0-84591C10B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44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3D73-167B-48FC-BA01-A88C6922602C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5032-8A66-4E40-B2B0-84591C10B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2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3D73-167B-48FC-BA01-A88C6922602C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5032-8A66-4E40-B2B0-84591C10B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B3D73-167B-48FC-BA01-A88C6922602C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A5032-8A66-4E40-B2B0-84591C10B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3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0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t="12378" r="9315" b="12887"/>
          <a:stretch/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6983" y="877669"/>
            <a:ext cx="61209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BẮC TỪ LIÊM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7077" y="2321450"/>
            <a:ext cx="624741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                   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 PHÁT 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 VẬN ĐỘNG</a:t>
            </a:r>
            <a:endParaRPr lang="en-US" alt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sz="2800" dirty="0" smtClean="0">
                <a:solidFill>
                  <a:srgbClr val="0000CC"/>
                </a:solidFill>
              </a:rPr>
              <a:t>             </a:t>
            </a:r>
            <a:r>
              <a:rPr lang="es-ES" dirty="0" smtClean="0">
                <a:solidFill>
                  <a:srgbClr val="0000CC"/>
                </a:solidFill>
              </a:rPr>
              <a:t>                  </a:t>
            </a:r>
          </a:p>
          <a:p>
            <a:r>
              <a:rPr lang="es-E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s-ES" sz="2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s-E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s-E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s-E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s-E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 liên tục vào </a:t>
            </a:r>
            <a:r>
              <a:rPr lang="vi-VN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</a:p>
          <a:p>
            <a:r>
              <a:rPr lang="vi-VN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</a:t>
            </a:r>
            <a:r>
              <a:rPr lang="nb-NO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TCVĐ: </a:t>
            </a:r>
            <a:r>
              <a:rPr lang="vi-V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Bóng </a:t>
            </a:r>
            <a:r>
              <a:rPr lang="vi-VN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to		 </a:t>
            </a:r>
          </a:p>
          <a:p>
            <a:r>
              <a:rPr lang="vi-V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s-E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s-E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</a:t>
            </a:r>
            <a:r>
              <a:rPr lang="es-E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C3</a:t>
            </a:r>
          </a:p>
          <a:p>
            <a:r>
              <a:rPr lang="vi-VN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s-E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s-ES" sz="2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s-E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s-E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15-20 </a:t>
            </a:r>
            <a:r>
              <a:rPr lang="es-E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s-E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s-E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s-E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15-20 </a:t>
            </a:r>
            <a:r>
              <a:rPr lang="es-E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s-E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s-E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s-E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1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4774098"/>
            <a:ext cx="1196975" cy="202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http://i.imgur.com/1q39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1642">
            <a:off x="7386638" y="-71438"/>
            <a:ext cx="1428750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http://1.bp.blogspot.com/-6BvnTHzlmxk/T2LvKGBaOQI/AAAAAAAAGfE/kXbpBnvQ5bE/s1600/tink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5588"/>
            <a:ext cx="762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http://1.bp.blogspot.com/-6BvnTHzlmxk/T2LvKGBaOQI/AAAAAAAAGfE/kXbpBnvQ5bE/s1600/tink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33625"/>
            <a:ext cx="762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http://1.bp.blogspot.com/-6BvnTHzlmxk/T2LvKGBaOQI/AAAAAAAAGfE/kXbpBnvQ5bE/s1600/tink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767" y="5074442"/>
            <a:ext cx="598833" cy="191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http://1.bp.blogspot.com/-6BvnTHzlmxk/T2LvKGBaOQI/AAAAAAAAGfE/kXbpBnvQ5bE/s1600/tink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5181600"/>
            <a:ext cx="685801" cy="17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http://1.bp.blogspot.com/-6BvnTHzlmxk/T2LvKGBaOQI/AAAAAAAAGfE/kXbpBnvQ5bE/s1600/tink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500" y="5074442"/>
            <a:ext cx="614100" cy="178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 descr="http://i.imgur.com/6egP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1230">
            <a:off x="8097838" y="831850"/>
            <a:ext cx="104775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http://i.imgur.com/1q39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1642">
            <a:off x="7783768" y="1540100"/>
            <a:ext cx="1428750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http://i.imgur.com/g8KAp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135563"/>
            <a:ext cx="152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32" y="5074442"/>
            <a:ext cx="815975" cy="172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http://i.imgur.com/g8KAp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10" y="71733"/>
            <a:ext cx="152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4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19400" cy="6882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-381000"/>
            <a:ext cx="6629400" cy="1476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5715000"/>
            <a:ext cx="6941574" cy="1476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5950" y="2738437"/>
            <a:ext cx="6238875" cy="14763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01862" y="2514600"/>
            <a:ext cx="5577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ỔN ĐỊNH TỔ CHỨC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Picture 15" descr="ani_comicbir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44436"/>
            <a:ext cx="2667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ani_comicbir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52" y="838200"/>
            <a:ext cx="2667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65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200" y="2514600"/>
            <a:ext cx="54102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0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. Khởi động Đồng hồ vừa báo thức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6632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3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8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19400" cy="6882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-381000"/>
            <a:ext cx="6629400" cy="1476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5715000"/>
            <a:ext cx="6941574" cy="1476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5950" y="2738437"/>
            <a:ext cx="6238875" cy="14763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01862" y="2514600"/>
            <a:ext cx="3623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Bài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tập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PTC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Picture 15" descr="ani_comicbi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44436"/>
            <a:ext cx="2667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ani_comicbi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52" y="838200"/>
            <a:ext cx="2667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TPTC Kie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59652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5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t="-2787" r="11903" b="2787"/>
          <a:stretch/>
        </p:blipFill>
        <p:spPr>
          <a:xfrm>
            <a:off x="-6927" y="-304800"/>
            <a:ext cx="9143999" cy="701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3600" y="3023175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 liên tục và vòng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4750" y="1066800"/>
            <a:ext cx="40959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npan-Man-s-March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1345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0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t="-2787" r="11903" b="2787"/>
          <a:stretch/>
        </p:blipFill>
        <p:spPr>
          <a:xfrm>
            <a:off x="0" y="-152400"/>
            <a:ext cx="9143999" cy="7010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4750" y="1066800"/>
            <a:ext cx="45902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76477" y="3323492"/>
            <a:ext cx="4343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8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  <a:endParaRPr lang="en-US" sz="8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9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200" y="2514600"/>
            <a:ext cx="54102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0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6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60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Forever-in-love-Kenny-G-Kenny-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8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4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7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172" name="Picture 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190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0"/>
            <a:ext cx="190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95600"/>
            <a:ext cx="190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0"/>
            <a:ext cx="190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190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762000"/>
            <a:ext cx="14287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190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800"/>
            <a:ext cx="190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6"/>
          <p:cNvSpPr>
            <a:spLocks noChangeArrowheads="1" noChangeShapeType="1" noTextEdit="1"/>
          </p:cNvSpPr>
          <p:nvPr/>
        </p:nvSpPr>
        <p:spPr bwMode="auto">
          <a:xfrm>
            <a:off x="1928813" y="928688"/>
            <a:ext cx="5857875" cy="11985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GIỜ HỌC KẾT THÚC</a:t>
            </a:r>
          </a:p>
        </p:txBody>
      </p:sp>
      <p:pic>
        <p:nvPicPr>
          <p:cNvPr id="7182" name="Picture 7" descr="http://i.imgur.com/qPRD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2117725"/>
            <a:ext cx="21558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WordArt 5"/>
          <p:cNvSpPr>
            <a:spLocks noChangeArrowheads="1" noChangeShapeType="1" noTextEdit="1"/>
          </p:cNvSpPr>
          <p:nvPr/>
        </p:nvSpPr>
        <p:spPr bwMode="auto">
          <a:xfrm>
            <a:off x="1249363" y="2728913"/>
            <a:ext cx="7216775" cy="1857375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54472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BÉ HỌC GIỎI</a:t>
            </a:r>
          </a:p>
        </p:txBody>
      </p:sp>
    </p:spTree>
    <p:extLst>
      <p:ext uri="{BB962C8B-B14F-4D97-AF65-F5344CB8AC3E}">
        <p14:creationId xmlns:p14="http://schemas.microsoft.com/office/powerpoint/2010/main" val="41969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6&quot;/&gt;&lt;/object&gt;&lt;object type=&quot;3&quot; unique_id=&quot;10006&quot;&gt;&lt;property id=&quot;20148&quot; value=&quot;5&quot;/&gt;&lt;property id=&quot;20300&quot; value=&quot;Slide 4&quot;/&gt;&lt;property id=&quot;20307&quot; value=&quot;257&quot;/&gt;&lt;/object&gt;&lt;object type=&quot;3&quot; unique_id=&quot;10007&quot;&gt;&lt;property id=&quot;20148&quot; value=&quot;5&quot;/&gt;&lt;property id=&quot;20300&quot; value=&quot;Slide 5&quot;/&gt;&lt;property id=&quot;20307&quot; value=&quot;264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9&quot;/&gt;&lt;/object&gt;&lt;object type=&quot;3&quot; unique_id=&quot;10010&quot;&gt;&lt;property id=&quot;20148&quot; value=&quot;5&quot;/&gt;&lt;property id=&quot;20300&quot; value=&quot;Slide 8&quot;/&gt;&lt;property id=&quot;20307&quot; value=&quot;267&quot;/&gt;&lt;/object&gt;&lt;object type=&quot;3&quot; unique_id=&quot;10056&quot;&gt;&lt;property id=&quot;20148&quot; value=&quot;5&quot;/&gt;&lt;property id=&quot;20300&quot; value=&quot;Slide 2&quot;/&gt;&lt;property id=&quot;20307&quot; value=&quot;272&quot;/&gt;&lt;/object&gt;&lt;object type=&quot;3&quot; unique_id=&quot;10057&quot;&gt;&lt;property id=&quot;20148&quot; value=&quot;5&quot;/&gt;&lt;property id=&quot;20300&quot; value=&quot;Slide 3&quot;/&gt;&lt;property id=&quot;20307&quot; value=&quot;27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72</Words>
  <Application>Microsoft Office PowerPoint</Application>
  <PresentationFormat>On-screen Show (4:3)</PresentationFormat>
  <Paragraphs>21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</dc:creator>
  <cp:lastModifiedBy>PC</cp:lastModifiedBy>
  <cp:revision>76</cp:revision>
  <dcterms:created xsi:type="dcterms:W3CDTF">2017-10-07T15:16:03Z</dcterms:created>
  <dcterms:modified xsi:type="dcterms:W3CDTF">2024-03-14T05:08:48Z</dcterms:modified>
</cp:coreProperties>
</file>