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89" r:id="rId4"/>
    <p:sldId id="284" r:id="rId5"/>
    <p:sldId id="285" r:id="rId6"/>
    <p:sldId id="286" r:id="rId7"/>
    <p:sldId id="287" r:id="rId8"/>
    <p:sldId id="290" r:id="rId9"/>
    <p:sldId id="291" r:id="rId10"/>
    <p:sldId id="273" r:id="rId11"/>
    <p:sldId id="26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98" autoAdjust="0"/>
    <p:restoredTop sz="94660"/>
  </p:normalViewPr>
  <p:slideViewPr>
    <p:cSldViewPr>
      <p:cViewPr varScale="1">
        <p:scale>
          <a:sx n="67" d="100"/>
          <a:sy n="67" d="100"/>
        </p:scale>
        <p:origin x="1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2BCCD-B918-4EF6-A006-C7984F3C472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A67FF-EE5F-4381-82DE-1B94D799D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7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3D73-167B-48FC-BA01-A88C6922602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032-8A66-4E40-B2B0-84591C10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9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3D73-167B-48FC-BA01-A88C6922602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032-8A66-4E40-B2B0-84591C10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6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3D73-167B-48FC-BA01-A88C6922602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032-8A66-4E40-B2B0-84591C10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3D73-167B-48FC-BA01-A88C6922602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032-8A66-4E40-B2B0-84591C10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3D73-167B-48FC-BA01-A88C6922602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032-8A66-4E40-B2B0-84591C10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8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3D73-167B-48FC-BA01-A88C6922602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032-8A66-4E40-B2B0-84591C10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5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3D73-167B-48FC-BA01-A88C6922602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032-8A66-4E40-B2B0-84591C10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3D73-167B-48FC-BA01-A88C6922602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032-8A66-4E40-B2B0-84591C10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5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3D73-167B-48FC-BA01-A88C6922602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032-8A66-4E40-B2B0-84591C10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4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3D73-167B-48FC-BA01-A88C6922602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032-8A66-4E40-B2B0-84591C10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3D73-167B-48FC-BA01-A88C6922602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5032-8A66-4E40-B2B0-84591C10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3D73-167B-48FC-BA01-A88C6922602C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5032-8A66-4E40-B2B0-84591C10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3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2378" r="9315" b="12887"/>
          <a:stretch/>
        </p:blipFill>
        <p:spPr>
          <a:xfrm>
            <a:off x="52467" y="70364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6380" y="877670"/>
            <a:ext cx="6082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PHÒNG GIÁO DỤC VÀ ĐÀO TẠO QUẬN BẮC TỪ LIÊM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mầm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non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Phú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Minh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7077" y="2321450"/>
            <a:ext cx="668734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                  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alt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dirty="0" smtClean="0">
                <a:solidFill>
                  <a:srgbClr val="0000CC"/>
                </a:solidFill>
              </a:rPr>
              <a:t>             </a:t>
            </a:r>
            <a:r>
              <a:rPr lang="es-ES" dirty="0" smtClean="0">
                <a:solidFill>
                  <a:srgbClr val="0000CC"/>
                </a:solidFill>
              </a:rPr>
              <a:t>                 </a:t>
            </a:r>
            <a:r>
              <a:rPr lang="es-E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KHÁM </a:t>
            </a:r>
            <a:r>
              <a:rPr lang="es-ES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 KHOA HỌC</a:t>
            </a:r>
            <a:endParaRPr lang="es-E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ĐỀ </a:t>
            </a:r>
            <a:r>
              <a:rPr lang="es-E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s-ES" sz="20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b-NO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mèo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E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s-E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s-E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3-4 </a:t>
            </a:r>
            <a:r>
              <a:rPr lang="es-E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s-E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s-E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s-E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15-20 </a:t>
            </a:r>
            <a:r>
              <a:rPr lang="es-E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s-E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s-E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s-E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0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15-20 </a:t>
            </a:r>
            <a:r>
              <a:rPr lang="es-E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s-E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s-ES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s-E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s-E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s-E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s-E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s-E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1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4774099"/>
            <a:ext cx="1196975" cy="202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ttp://i.imgur.com/1q39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642">
            <a:off x="7386638" y="-71437"/>
            <a:ext cx="1428751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5588"/>
            <a:ext cx="762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33625"/>
            <a:ext cx="762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69" y="5074443"/>
            <a:ext cx="598833" cy="191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5181600"/>
            <a:ext cx="685801" cy="17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http://1.bp.blogspot.com/-6BvnTHzlmxk/T2LvKGBaOQI/AAAAAAAAGfE/kXbpBnvQ5bE/s1600/tink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01" y="5074442"/>
            <a:ext cx="614100" cy="178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http://i.imgur.com/6egPF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1230">
            <a:off x="8097838" y="831851"/>
            <a:ext cx="1047751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http://i.imgur.com/1q39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642">
            <a:off x="7783769" y="1540101"/>
            <a:ext cx="1428751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http://i.imgur.com/g8KAp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35563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34" y="5074443"/>
            <a:ext cx="815975" cy="172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http://i.imgur.com/g8KAp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11" y="71733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1" y="1676400"/>
            <a:ext cx="8648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5400" b="1" cap="all" spc="0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2819401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err="1" smtClean="0">
                <a:solidFill>
                  <a:srgbClr val="0000CC"/>
                </a:solidFill>
              </a:rPr>
              <a:t>Trò</a:t>
            </a:r>
            <a:r>
              <a:rPr lang="en-US" sz="5400" b="1" smtClean="0">
                <a:solidFill>
                  <a:srgbClr val="0000CC"/>
                </a:solidFill>
              </a:rPr>
              <a:t> chơi 1: Ai nhanh nhất</a:t>
            </a:r>
            <a:endParaRPr lang="en-US" sz="5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172" name="Picture 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190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190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190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190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190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-762000"/>
            <a:ext cx="142875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342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190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190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1928813" y="928689"/>
            <a:ext cx="5857875" cy="11985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GIỜ HỌC KẾT THÚC</a:t>
            </a:r>
          </a:p>
        </p:txBody>
      </p:sp>
      <p:pic>
        <p:nvPicPr>
          <p:cNvPr id="7182" name="Picture 7" descr="http://i.imgur.com/qPRD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40" y="2117726"/>
            <a:ext cx="21558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WordArt 5"/>
          <p:cNvSpPr>
            <a:spLocks noChangeArrowheads="1" noChangeShapeType="1" noTextEdit="1"/>
          </p:cNvSpPr>
          <p:nvPr/>
        </p:nvSpPr>
        <p:spPr bwMode="auto">
          <a:xfrm>
            <a:off x="1249364" y="2728913"/>
            <a:ext cx="7216775" cy="18573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54472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HỌC GIỎI</a:t>
            </a:r>
          </a:p>
        </p:txBody>
      </p:sp>
    </p:spTree>
    <p:extLst>
      <p:ext uri="{BB962C8B-B14F-4D97-AF65-F5344CB8AC3E}">
        <p14:creationId xmlns:p14="http://schemas.microsoft.com/office/powerpoint/2010/main" val="41969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9400" cy="6882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-380999"/>
            <a:ext cx="6629400" cy="1476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2" y="5715001"/>
            <a:ext cx="6941575" cy="1476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5951" y="2738438"/>
            <a:ext cx="6238875" cy="1476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5836" y="2514600"/>
            <a:ext cx="6529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ỔN ĐỊNH TỔ CHỨC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Picture 15" descr="ani_comic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44436"/>
            <a:ext cx="2667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ani_comic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52" y="838200"/>
            <a:ext cx="2667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uaMatNhuMeo-3H-BeBaoNgu_4amhu (1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098.5152" end="2992.33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5752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5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1997838"/>
            <a:ext cx="7010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mèo</a:t>
            </a:r>
            <a:endParaRPr lang="en-US" sz="60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" b="362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- Đây là con gì?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29"/>
            <a:ext cx="79287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- Con mèo có những phần nào?</a:t>
            </a:r>
          </a:p>
          <a:p>
            <a:endParaRPr lang="en-US" sz="4000"/>
          </a:p>
        </p:txBody>
      </p:sp>
      <p:sp>
        <p:nvSpPr>
          <p:cNvPr id="6" name="Oval 5"/>
          <p:cNvSpPr/>
          <p:nvPr/>
        </p:nvSpPr>
        <p:spPr>
          <a:xfrm rot="414205">
            <a:off x="5353836" y="57825"/>
            <a:ext cx="3711682" cy="35419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111844" y="2286000"/>
            <a:ext cx="148426" cy="3048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85877" y="5174159"/>
            <a:ext cx="132472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CC"/>
                </a:solidFill>
              </a:rPr>
              <a:t>Đầu</a:t>
            </a:r>
            <a:endParaRPr lang="en-US" sz="4400" b="1">
              <a:solidFill>
                <a:srgbClr val="0000CC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9400" y="1143000"/>
            <a:ext cx="3352800" cy="5181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71600" y="3733800"/>
            <a:ext cx="22098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" y="5105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</a:rPr>
              <a:t>Thân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2154792">
            <a:off x="66486" y="1453510"/>
            <a:ext cx="2995926" cy="17172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62000" y="2341172"/>
            <a:ext cx="361043" cy="12402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" y="3429000"/>
            <a:ext cx="133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00CC"/>
                </a:solidFill>
              </a:rPr>
              <a:t>Đuôi</a:t>
            </a:r>
            <a:endParaRPr lang="en-US" sz="36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5" grpId="0"/>
      <p:bldP spid="5" grpId="1"/>
      <p:bldP spid="6" grpId="0" animBg="1"/>
      <p:bldP spid="6" grpId="1" animBg="1"/>
      <p:bldP spid="13" grpId="0"/>
      <p:bldP spid="13" grpId="1"/>
      <p:bldP spid="15" grpId="0" animBg="1"/>
      <p:bldP spid="15" grpId="1" animBg="1"/>
      <p:bldP spid="18" grpId="0"/>
      <p:bldP spid="18" grpId="1"/>
      <p:bldP spid="19" grpId="0" animBg="1"/>
      <p:bldP spid="19" grpId="1" animBg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38400" y="152400"/>
            <a:ext cx="4876800" cy="510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638800" y="701280"/>
            <a:ext cx="2057400" cy="25144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2800" y="3296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Mắt</a:t>
            </a:r>
            <a:endParaRPr lang="en-US" sz="3200" b="1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648200" y="4953002"/>
            <a:ext cx="1981200" cy="1523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77000" y="4800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Mồm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08892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Đầu mèo gồm có những gì?</a:t>
            </a:r>
            <a:endParaRPr lang="en-US" sz="3200" b="1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648200" y="3962400"/>
            <a:ext cx="30480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43800" y="3733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Mũi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1905564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Tai</a:t>
            </a:r>
            <a:endParaRPr lang="en-US" sz="3600" b="1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23950" y="1676400"/>
            <a:ext cx="2076450" cy="6052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8600" y="5304971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Mèo dùng mắt để làm gì? Mèo có mấy mắt?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5714" y="558197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Mũi mèo có tác dụng gì?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629" y="5788682"/>
            <a:ext cx="512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Mèo dùng đôi tai để làm gì?</a:t>
            </a:r>
            <a:endParaRPr lang="en-US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  <p:bldP spid="9" grpId="1"/>
      <p:bldP spid="17" grpId="0"/>
      <p:bldP spid="17" grpId="1"/>
      <p:bldP spid="20" grpId="0"/>
      <p:bldP spid="20" grpId="1"/>
      <p:bldP spid="25" grpId="0"/>
      <p:bldP spid="25" grpId="1"/>
      <p:bldP spid="26" grpId="0"/>
      <p:bldP spid="26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7011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Thân mèo có gì?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800" y="1752600"/>
            <a:ext cx="4648200" cy="42672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72000" y="1219200"/>
            <a:ext cx="1295400" cy="1447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0" y="762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Lông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70" y="6197025"/>
            <a:ext cx="703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Mèo có mấy chân? </a:t>
            </a:r>
            <a:endParaRPr lang="en-US" sz="3600" b="1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52600" y="5334003"/>
            <a:ext cx="1066800" cy="106679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6700" y="98652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Còn đây là gì?</a:t>
            </a:r>
            <a:endParaRPr lang="en-US" sz="3600" b="1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76300" y="1346775"/>
            <a:ext cx="266700" cy="13202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17425687">
            <a:off x="-488364" y="2824837"/>
            <a:ext cx="3306070" cy="114186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8" grpId="0"/>
      <p:bldP spid="8" grpId="1"/>
      <p:bldP spid="9" grpId="0"/>
      <p:bldP spid="9" grpId="1"/>
      <p:bldP spid="18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400"/>
            <a:ext cx="9143999" cy="688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" y="15764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bg1"/>
                </a:solidFill>
              </a:rPr>
              <a:t>- Con mèo đang làm gì đây?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5948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- Mèo là động vật sống ở đâu?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" y="19274"/>
            <a:ext cx="8782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Ngoài mèo là động vật sống trong gia đình ra các con còn biết những con vật nào nữa?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91743" cy="32766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4691742" cy="35814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42" y="3276600"/>
            <a:ext cx="4452258" cy="358140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43" y="-3630"/>
            <a:ext cx="4452258" cy="328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"/>
            <a:ext cx="4686616" cy="331177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64" y="7257"/>
            <a:ext cx="4451436" cy="333717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64" y="3344435"/>
            <a:ext cx="4451435" cy="344462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043"/>
            <a:ext cx="4686615" cy="34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12&quot;&gt;&lt;property id=&quot;20148&quot; value=&quot;5&quot;/&gt;&lt;property id=&quot;20300&quot; value=&quot;Slide 10&quot;/&gt;&lt;property id=&quot;20307&quot; value=&quot;273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424&quot;&gt;&lt;property id=&quot;20148&quot; value=&quot;5&quot;/&gt;&lt;property id=&quot;20300&quot; value=&quot;Slide 4&quot;/&gt;&lt;property id=&quot;20307&quot; value=&quot;284&quot;/&gt;&lt;/object&gt;&lt;object type=&quot;3&quot; unique_id=&quot;10425&quot;&gt;&lt;property id=&quot;20148&quot; value=&quot;5&quot;/&gt;&lt;property id=&quot;20300&quot; value=&quot;Slide 5&quot;/&gt;&lt;property id=&quot;20307&quot; value=&quot;285&quot;/&gt;&lt;/object&gt;&lt;object type=&quot;3&quot; unique_id=&quot;10426&quot;&gt;&lt;property id=&quot;20148&quot; value=&quot;5&quot;/&gt;&lt;property id=&quot;20300&quot; value=&quot;Slide 6&quot;/&gt;&lt;property id=&quot;20307&quot; value=&quot;286&quot;/&gt;&lt;/object&gt;&lt;object type=&quot;3&quot; unique_id=&quot;10427&quot;&gt;&lt;property id=&quot;20148&quot; value=&quot;5&quot;/&gt;&lt;property id=&quot;20300&quot; value=&quot;Slide 7&quot;/&gt;&lt;property id=&quot;20307&quot; value=&quot;287&quot;/&gt;&lt;/object&gt;&lt;object type=&quot;3&quot; unique_id=&quot;10529&quot;&gt;&lt;property id=&quot;20148&quot; value=&quot;5&quot;/&gt;&lt;property id=&quot;20300&quot; value=&quot;Slide 3&quot;/&gt;&lt;property id=&quot;20307&quot; value=&quot;289&quot;/&gt;&lt;/object&gt;&lt;object type=&quot;3&quot; unique_id=&quot;10779&quot;&gt;&lt;property id=&quot;20148&quot; value=&quot;5&quot;/&gt;&lt;property id=&quot;20300&quot; value=&quot;Slide 8&quot;/&gt;&lt;property id=&quot;20307&quot; value=&quot;290&quot;/&gt;&lt;/object&gt;&lt;object type=&quot;3&quot; unique_id=&quot;10780&quot;&gt;&lt;property id=&quot;20148&quot; value=&quot;5&quot;/&gt;&lt;property id=&quot;20300&quot; value=&quot;Slide 9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194</Words>
  <Application>Microsoft Office PowerPoint</Application>
  <PresentationFormat>On-screen Show (4:3)</PresentationFormat>
  <Paragraphs>36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</dc:creator>
  <cp:lastModifiedBy>PC</cp:lastModifiedBy>
  <cp:revision>127</cp:revision>
  <dcterms:created xsi:type="dcterms:W3CDTF">2017-10-07T15:16:03Z</dcterms:created>
  <dcterms:modified xsi:type="dcterms:W3CDTF">2024-03-12T02:38:11Z</dcterms:modified>
</cp:coreProperties>
</file>